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64" r:id="rId4"/>
    <p:sldId id="268" r:id="rId5"/>
    <p:sldId id="269" r:id="rId6"/>
    <p:sldId id="271" r:id="rId7"/>
    <p:sldId id="279" r:id="rId8"/>
    <p:sldId id="272" r:id="rId9"/>
    <p:sldId id="274" r:id="rId10"/>
    <p:sldId id="27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0"/>
            <p14:sldId id="264"/>
            <p14:sldId id="268"/>
            <p14:sldId id="269"/>
            <p14:sldId id="271"/>
            <p14:sldId id="279"/>
            <p14:sldId id="272"/>
            <p14:sldId id="274"/>
            <p14:sldId id="27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adgetsin.com/tag/netbook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www.wired.it/mobile/smartphone/2015/10/05/comet-smartphone-che-galleggia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adgetsin.com/toshiba-encore-windows-8-tablet-available-for-preorder.htm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adgetsin.com/tag/netbook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www.wired.it/mobile/smartphone/2015/10/05/comet-smartphone-che-galleggia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adgetsin.com/toshiba-encore-windows-8-tablet-available-for-preorder.ht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adgetsin.com/tag/netbook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www.wired.it/mobile/smartphone/2015/10/05/comet-smartphone-che-galleggia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adgetsin.com/toshiba-encore-windows-8-tablet-available-for-preorder.ht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adgetsin.com/tag/netbook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www.wired.it/mobile/smartphone/2015/10/05/comet-smartphone-che-galleggia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adgetsin.com/toshiba-encore-windows-8-tablet-available-for-preorder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0FB00-3825-40E5-9C2B-3A0CF91ABB3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FD87270-59DB-404E-BA84-FE56589EB9EE}">
      <dgm:prSet phldrT="[Tekst]"/>
      <dgm:spPr/>
      <dgm:t>
        <a:bodyPr/>
        <a:lstStyle/>
        <a:p>
          <a:r>
            <a:rPr lang="pl-PL" b="1" dirty="0"/>
            <a:t>KOMUNIKACJA</a:t>
          </a:r>
        </a:p>
      </dgm:t>
    </dgm:pt>
    <dgm:pt modelId="{90A793A4-203D-4F92-9330-826FCB64D977}" type="parTrans" cxnId="{3A61BA75-BF1F-4FC6-8AB5-EC10522CE16B}">
      <dgm:prSet/>
      <dgm:spPr/>
      <dgm:t>
        <a:bodyPr/>
        <a:lstStyle/>
        <a:p>
          <a:endParaRPr lang="pl-PL"/>
        </a:p>
      </dgm:t>
    </dgm:pt>
    <dgm:pt modelId="{70B9354D-58CC-4835-9B59-8E69EFB23400}" type="sibTrans" cxnId="{3A61BA75-BF1F-4FC6-8AB5-EC10522CE16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E41E7CBF-E4A2-4158-AD90-939A6B2A0F01}">
      <dgm:prSet phldrT="[Tekst]"/>
      <dgm:spPr/>
      <dgm:t>
        <a:bodyPr/>
        <a:lstStyle/>
        <a:p>
          <a:r>
            <a:rPr lang="pl-PL" b="1" dirty="0"/>
            <a:t>DOSTĘP DO INFORMACJI</a:t>
          </a:r>
        </a:p>
      </dgm:t>
    </dgm:pt>
    <dgm:pt modelId="{D8DC4BB4-46EA-4CE1-A721-8F4E63AC1763}" type="parTrans" cxnId="{B15AEDD8-590E-47A4-A3EB-92CFC4C24D3B}">
      <dgm:prSet/>
      <dgm:spPr/>
      <dgm:t>
        <a:bodyPr/>
        <a:lstStyle/>
        <a:p>
          <a:endParaRPr lang="pl-PL"/>
        </a:p>
      </dgm:t>
    </dgm:pt>
    <dgm:pt modelId="{3D73D76F-9765-4519-BFDF-02411BF67FC5}" type="sibTrans" cxnId="{B15AEDD8-590E-47A4-A3EB-92CFC4C24D3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l-PL"/>
        </a:p>
      </dgm:t>
    </dgm:pt>
    <dgm:pt modelId="{1E8D4AE9-F6BC-40D1-B3B5-BDCB03D7116A}">
      <dgm:prSet phldrT="[Tekst]"/>
      <dgm:spPr/>
      <dgm:t>
        <a:bodyPr/>
        <a:lstStyle/>
        <a:p>
          <a:r>
            <a:rPr lang="pl-PL" b="1" dirty="0"/>
            <a:t>DOSTĘP DO WIEDZY</a:t>
          </a:r>
        </a:p>
      </dgm:t>
    </dgm:pt>
    <dgm:pt modelId="{6831705D-77F0-4634-86D4-CBE4412C8276}" type="parTrans" cxnId="{0BF4DC8A-6D36-4F12-ACEA-22C6F4DB08A5}">
      <dgm:prSet/>
      <dgm:spPr/>
      <dgm:t>
        <a:bodyPr/>
        <a:lstStyle/>
        <a:p>
          <a:endParaRPr lang="pl-PL"/>
        </a:p>
      </dgm:t>
    </dgm:pt>
    <dgm:pt modelId="{C8E203FA-9A5C-4998-A47A-DC3796C16EBA}" type="sibTrans" cxnId="{0BF4DC8A-6D36-4F12-ACEA-22C6F4DB08A5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l-PL"/>
        </a:p>
      </dgm:t>
    </dgm:pt>
    <dgm:pt modelId="{C9F2CD2B-9F20-4A94-AC14-DCF9B37EA1A9}" type="pres">
      <dgm:prSet presAssocID="{9990FB00-3825-40E5-9C2B-3A0CF91ABB35}" presName="Name0" presStyleCnt="0">
        <dgm:presLayoutVars>
          <dgm:chMax val="21"/>
          <dgm:chPref val="21"/>
        </dgm:presLayoutVars>
      </dgm:prSet>
      <dgm:spPr/>
    </dgm:pt>
    <dgm:pt modelId="{2BA1647B-7E02-4141-B42E-24345D59B616}" type="pres">
      <dgm:prSet presAssocID="{2FD87270-59DB-404E-BA84-FE56589EB9EE}" presName="text1" presStyleCnt="0"/>
      <dgm:spPr/>
    </dgm:pt>
    <dgm:pt modelId="{46F623B5-CC56-4875-937B-07BB0641997E}" type="pres">
      <dgm:prSet presAssocID="{2FD87270-59DB-404E-BA84-FE56589EB9E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B489EF-88A0-4C56-A01F-F2B21ACB7E96}" type="pres">
      <dgm:prSet presAssocID="{2FD87270-59DB-404E-BA84-FE56589EB9EE}" presName="textaccent1" presStyleCnt="0"/>
      <dgm:spPr/>
    </dgm:pt>
    <dgm:pt modelId="{EBEB37CD-2FC8-4A6C-A668-6E50863ECE63}" type="pres">
      <dgm:prSet presAssocID="{2FD87270-59DB-404E-BA84-FE56589EB9EE}" presName="accentRepeatNode" presStyleLbl="solidAlignAcc1" presStyleIdx="0" presStyleCnt="6"/>
      <dgm:spPr/>
    </dgm:pt>
    <dgm:pt modelId="{06A7B8A2-4826-4B82-9AD1-757CC3071C68}" type="pres">
      <dgm:prSet presAssocID="{70B9354D-58CC-4835-9B59-8E69EFB23400}" presName="image1" presStyleCnt="0"/>
      <dgm:spPr/>
    </dgm:pt>
    <dgm:pt modelId="{7D3A3B56-6C9A-46BC-85C9-6B40E9720412}" type="pres">
      <dgm:prSet presAssocID="{70B9354D-58CC-4835-9B59-8E69EFB23400}" presName="imageRepeatNode" presStyleLbl="alignAcc1" presStyleIdx="0" presStyleCnt="3"/>
      <dgm:spPr/>
    </dgm:pt>
    <dgm:pt modelId="{920D0C49-7D8F-4BCE-9EA1-08D8F6E33B9B}" type="pres">
      <dgm:prSet presAssocID="{70B9354D-58CC-4835-9B59-8E69EFB23400}" presName="imageaccent1" presStyleCnt="0"/>
      <dgm:spPr/>
    </dgm:pt>
    <dgm:pt modelId="{20825056-FF03-48AB-AC2C-45BFB3AABE2B}" type="pres">
      <dgm:prSet presAssocID="{70B9354D-58CC-4835-9B59-8E69EFB23400}" presName="accentRepeatNode" presStyleLbl="solidAlignAcc1" presStyleIdx="1" presStyleCnt="6"/>
      <dgm:spPr/>
    </dgm:pt>
    <dgm:pt modelId="{92EB3459-FC35-4E88-8D72-537B6C15AF46}" type="pres">
      <dgm:prSet presAssocID="{E41E7CBF-E4A2-4158-AD90-939A6B2A0F01}" presName="text2" presStyleCnt="0"/>
      <dgm:spPr/>
    </dgm:pt>
    <dgm:pt modelId="{C5A93191-F7E8-4489-9214-C3780056A4B1}" type="pres">
      <dgm:prSet presAssocID="{E41E7CBF-E4A2-4158-AD90-939A6B2A0F0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2BFB37-414E-4692-A497-61B1F6BB6FC1}" type="pres">
      <dgm:prSet presAssocID="{E41E7CBF-E4A2-4158-AD90-939A6B2A0F01}" presName="textaccent2" presStyleCnt="0"/>
      <dgm:spPr/>
    </dgm:pt>
    <dgm:pt modelId="{480DC89C-CD7C-44DA-A09F-54AF1FC2F2A2}" type="pres">
      <dgm:prSet presAssocID="{E41E7CBF-E4A2-4158-AD90-939A6B2A0F01}" presName="accentRepeatNode" presStyleLbl="solidAlignAcc1" presStyleIdx="2" presStyleCnt="6"/>
      <dgm:spPr/>
    </dgm:pt>
    <dgm:pt modelId="{B0073913-862A-4595-9A28-3B2ED5EF37D0}" type="pres">
      <dgm:prSet presAssocID="{3D73D76F-9765-4519-BFDF-02411BF67FC5}" presName="image2" presStyleCnt="0"/>
      <dgm:spPr/>
    </dgm:pt>
    <dgm:pt modelId="{5022D4ED-23AA-4FF0-9DDE-782F6ED7F241}" type="pres">
      <dgm:prSet presAssocID="{3D73D76F-9765-4519-BFDF-02411BF67FC5}" presName="imageRepeatNode" presStyleLbl="alignAcc1" presStyleIdx="1" presStyleCnt="3"/>
      <dgm:spPr/>
    </dgm:pt>
    <dgm:pt modelId="{5F302D0C-6A0C-4B94-A56F-F5F9E3A2D851}" type="pres">
      <dgm:prSet presAssocID="{3D73D76F-9765-4519-BFDF-02411BF67FC5}" presName="imageaccent2" presStyleCnt="0"/>
      <dgm:spPr/>
    </dgm:pt>
    <dgm:pt modelId="{F897C723-EA33-4179-A11C-49C2C8D250BE}" type="pres">
      <dgm:prSet presAssocID="{3D73D76F-9765-4519-BFDF-02411BF67FC5}" presName="accentRepeatNode" presStyleLbl="solidAlignAcc1" presStyleIdx="3" presStyleCnt="6"/>
      <dgm:spPr/>
    </dgm:pt>
    <dgm:pt modelId="{E536A7C6-B572-4994-A7F0-2274034AD335}" type="pres">
      <dgm:prSet presAssocID="{1E8D4AE9-F6BC-40D1-B3B5-BDCB03D7116A}" presName="text3" presStyleCnt="0"/>
      <dgm:spPr/>
    </dgm:pt>
    <dgm:pt modelId="{E1CE470B-1EE0-4D52-8C21-91B335BB8992}" type="pres">
      <dgm:prSet presAssocID="{1E8D4AE9-F6BC-40D1-B3B5-BDCB03D7116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60BDA8D-D0A0-497C-B759-03E19D0F7EE0}" type="pres">
      <dgm:prSet presAssocID="{1E8D4AE9-F6BC-40D1-B3B5-BDCB03D7116A}" presName="textaccent3" presStyleCnt="0"/>
      <dgm:spPr/>
    </dgm:pt>
    <dgm:pt modelId="{73614FA6-8385-4D7D-A4DC-717E2882423E}" type="pres">
      <dgm:prSet presAssocID="{1E8D4AE9-F6BC-40D1-B3B5-BDCB03D7116A}" presName="accentRepeatNode" presStyleLbl="solidAlignAcc1" presStyleIdx="4" presStyleCnt="6"/>
      <dgm:spPr/>
    </dgm:pt>
    <dgm:pt modelId="{9AD558C0-29DB-4414-A6BB-410E7C0DD292}" type="pres">
      <dgm:prSet presAssocID="{C8E203FA-9A5C-4998-A47A-DC3796C16EBA}" presName="image3" presStyleCnt="0"/>
      <dgm:spPr/>
    </dgm:pt>
    <dgm:pt modelId="{05023165-CC2F-43C4-8629-BC279BAAC234}" type="pres">
      <dgm:prSet presAssocID="{C8E203FA-9A5C-4998-A47A-DC3796C16EBA}" presName="imageRepeatNode" presStyleLbl="alignAcc1" presStyleIdx="2" presStyleCnt="3"/>
      <dgm:spPr/>
    </dgm:pt>
    <dgm:pt modelId="{E8214262-FA6B-4CB7-A903-066408267CB6}" type="pres">
      <dgm:prSet presAssocID="{C8E203FA-9A5C-4998-A47A-DC3796C16EBA}" presName="imageaccent3" presStyleCnt="0"/>
      <dgm:spPr/>
    </dgm:pt>
    <dgm:pt modelId="{D04F84EF-F4D1-4AB7-81A3-9D3CF84485AD}" type="pres">
      <dgm:prSet presAssocID="{C8E203FA-9A5C-4998-A47A-DC3796C16EBA}" presName="accentRepeatNode" presStyleLbl="solidAlignAcc1" presStyleIdx="5" presStyleCnt="6"/>
      <dgm:spPr/>
    </dgm:pt>
  </dgm:ptLst>
  <dgm:cxnLst>
    <dgm:cxn modelId="{A9D51625-4951-47AF-8C1C-B7314EC1CF04}" type="presOf" srcId="{2FD87270-59DB-404E-BA84-FE56589EB9EE}" destId="{46F623B5-CC56-4875-937B-07BB0641997E}" srcOrd="0" destOrd="0" presId="urn:microsoft.com/office/officeart/2008/layout/HexagonCluster"/>
    <dgm:cxn modelId="{56230F42-1710-4DA2-8350-EC59670F031C}" type="presOf" srcId="{E41E7CBF-E4A2-4158-AD90-939A6B2A0F01}" destId="{C5A93191-F7E8-4489-9214-C3780056A4B1}" srcOrd="0" destOrd="0" presId="urn:microsoft.com/office/officeart/2008/layout/HexagonCluster"/>
    <dgm:cxn modelId="{0E4F786B-ECA8-44B3-9C01-4C37FFAE3390}" type="presOf" srcId="{C8E203FA-9A5C-4998-A47A-DC3796C16EBA}" destId="{05023165-CC2F-43C4-8629-BC279BAAC234}" srcOrd="0" destOrd="0" presId="urn:microsoft.com/office/officeart/2008/layout/HexagonCluster"/>
    <dgm:cxn modelId="{3A61BA75-BF1F-4FC6-8AB5-EC10522CE16B}" srcId="{9990FB00-3825-40E5-9C2B-3A0CF91ABB35}" destId="{2FD87270-59DB-404E-BA84-FE56589EB9EE}" srcOrd="0" destOrd="0" parTransId="{90A793A4-203D-4F92-9330-826FCB64D977}" sibTransId="{70B9354D-58CC-4835-9B59-8E69EFB23400}"/>
    <dgm:cxn modelId="{3EA5997A-B2C5-4D6D-8CAF-5D43402ABE9F}" type="presOf" srcId="{9990FB00-3825-40E5-9C2B-3A0CF91ABB35}" destId="{C9F2CD2B-9F20-4A94-AC14-DCF9B37EA1A9}" srcOrd="0" destOrd="0" presId="urn:microsoft.com/office/officeart/2008/layout/HexagonCluster"/>
    <dgm:cxn modelId="{0BF4DC8A-6D36-4F12-ACEA-22C6F4DB08A5}" srcId="{9990FB00-3825-40E5-9C2B-3A0CF91ABB35}" destId="{1E8D4AE9-F6BC-40D1-B3B5-BDCB03D7116A}" srcOrd="2" destOrd="0" parTransId="{6831705D-77F0-4634-86D4-CBE4412C8276}" sibTransId="{C8E203FA-9A5C-4998-A47A-DC3796C16EBA}"/>
    <dgm:cxn modelId="{5BAD19A4-0EAC-48E3-B07D-069ABE7D7AC3}" type="presOf" srcId="{70B9354D-58CC-4835-9B59-8E69EFB23400}" destId="{7D3A3B56-6C9A-46BC-85C9-6B40E9720412}" srcOrd="0" destOrd="0" presId="urn:microsoft.com/office/officeart/2008/layout/HexagonCluster"/>
    <dgm:cxn modelId="{B15AEDD8-590E-47A4-A3EB-92CFC4C24D3B}" srcId="{9990FB00-3825-40E5-9C2B-3A0CF91ABB35}" destId="{E41E7CBF-E4A2-4158-AD90-939A6B2A0F01}" srcOrd="1" destOrd="0" parTransId="{D8DC4BB4-46EA-4CE1-A721-8F4E63AC1763}" sibTransId="{3D73D76F-9765-4519-BFDF-02411BF67FC5}"/>
    <dgm:cxn modelId="{C47786EC-5D69-4462-BF72-36062E324D44}" type="presOf" srcId="{1E8D4AE9-F6BC-40D1-B3B5-BDCB03D7116A}" destId="{E1CE470B-1EE0-4D52-8C21-91B335BB8992}" srcOrd="0" destOrd="0" presId="urn:microsoft.com/office/officeart/2008/layout/HexagonCluster"/>
    <dgm:cxn modelId="{A8588CF7-FF3A-4F4E-90D6-01262E6B16FA}" type="presOf" srcId="{3D73D76F-9765-4519-BFDF-02411BF67FC5}" destId="{5022D4ED-23AA-4FF0-9DDE-782F6ED7F241}" srcOrd="0" destOrd="0" presId="urn:microsoft.com/office/officeart/2008/layout/HexagonCluster"/>
    <dgm:cxn modelId="{9B8C4277-D439-4802-A03A-6F1255ED486A}" type="presParOf" srcId="{C9F2CD2B-9F20-4A94-AC14-DCF9B37EA1A9}" destId="{2BA1647B-7E02-4141-B42E-24345D59B616}" srcOrd="0" destOrd="0" presId="urn:microsoft.com/office/officeart/2008/layout/HexagonCluster"/>
    <dgm:cxn modelId="{65F8FB8A-F885-494E-9C39-FF113BD3BFBD}" type="presParOf" srcId="{2BA1647B-7E02-4141-B42E-24345D59B616}" destId="{46F623B5-CC56-4875-937B-07BB0641997E}" srcOrd="0" destOrd="0" presId="urn:microsoft.com/office/officeart/2008/layout/HexagonCluster"/>
    <dgm:cxn modelId="{A512C12C-0BD7-4BFE-93F3-8FA26A761BCA}" type="presParOf" srcId="{C9F2CD2B-9F20-4A94-AC14-DCF9B37EA1A9}" destId="{A2B489EF-88A0-4C56-A01F-F2B21ACB7E96}" srcOrd="1" destOrd="0" presId="urn:microsoft.com/office/officeart/2008/layout/HexagonCluster"/>
    <dgm:cxn modelId="{A55DFB10-318A-4218-AF4E-CB18689AB158}" type="presParOf" srcId="{A2B489EF-88A0-4C56-A01F-F2B21ACB7E96}" destId="{EBEB37CD-2FC8-4A6C-A668-6E50863ECE63}" srcOrd="0" destOrd="0" presId="urn:microsoft.com/office/officeart/2008/layout/HexagonCluster"/>
    <dgm:cxn modelId="{55004304-13F2-4DE4-BB23-5382918B6836}" type="presParOf" srcId="{C9F2CD2B-9F20-4A94-AC14-DCF9B37EA1A9}" destId="{06A7B8A2-4826-4B82-9AD1-757CC3071C68}" srcOrd="2" destOrd="0" presId="urn:microsoft.com/office/officeart/2008/layout/HexagonCluster"/>
    <dgm:cxn modelId="{42CC1FBC-9303-4263-A014-F5CD4B151C9A}" type="presParOf" srcId="{06A7B8A2-4826-4B82-9AD1-757CC3071C68}" destId="{7D3A3B56-6C9A-46BC-85C9-6B40E9720412}" srcOrd="0" destOrd="0" presId="urn:microsoft.com/office/officeart/2008/layout/HexagonCluster"/>
    <dgm:cxn modelId="{2624DF4A-55B0-4C1F-B795-DB410BD988EB}" type="presParOf" srcId="{C9F2CD2B-9F20-4A94-AC14-DCF9B37EA1A9}" destId="{920D0C49-7D8F-4BCE-9EA1-08D8F6E33B9B}" srcOrd="3" destOrd="0" presId="urn:microsoft.com/office/officeart/2008/layout/HexagonCluster"/>
    <dgm:cxn modelId="{489C04A4-EFC0-4D0D-BB7A-0AA0AA75DC14}" type="presParOf" srcId="{920D0C49-7D8F-4BCE-9EA1-08D8F6E33B9B}" destId="{20825056-FF03-48AB-AC2C-45BFB3AABE2B}" srcOrd="0" destOrd="0" presId="urn:microsoft.com/office/officeart/2008/layout/HexagonCluster"/>
    <dgm:cxn modelId="{28D8930F-E068-4F94-8F50-47C287288979}" type="presParOf" srcId="{C9F2CD2B-9F20-4A94-AC14-DCF9B37EA1A9}" destId="{92EB3459-FC35-4E88-8D72-537B6C15AF46}" srcOrd="4" destOrd="0" presId="urn:microsoft.com/office/officeart/2008/layout/HexagonCluster"/>
    <dgm:cxn modelId="{CB6F0348-2987-4C8F-B20A-0BE84541392B}" type="presParOf" srcId="{92EB3459-FC35-4E88-8D72-537B6C15AF46}" destId="{C5A93191-F7E8-4489-9214-C3780056A4B1}" srcOrd="0" destOrd="0" presId="urn:microsoft.com/office/officeart/2008/layout/HexagonCluster"/>
    <dgm:cxn modelId="{828D8A7D-21B9-4A73-81D9-14D1166D4B9A}" type="presParOf" srcId="{C9F2CD2B-9F20-4A94-AC14-DCF9B37EA1A9}" destId="{CE2BFB37-414E-4692-A497-61B1F6BB6FC1}" srcOrd="5" destOrd="0" presId="urn:microsoft.com/office/officeart/2008/layout/HexagonCluster"/>
    <dgm:cxn modelId="{9D68B7FD-F0C1-4F6C-9136-98B4AAA73BFB}" type="presParOf" srcId="{CE2BFB37-414E-4692-A497-61B1F6BB6FC1}" destId="{480DC89C-CD7C-44DA-A09F-54AF1FC2F2A2}" srcOrd="0" destOrd="0" presId="urn:microsoft.com/office/officeart/2008/layout/HexagonCluster"/>
    <dgm:cxn modelId="{253FA066-73F1-4FEA-8390-BCD3C45E7644}" type="presParOf" srcId="{C9F2CD2B-9F20-4A94-AC14-DCF9B37EA1A9}" destId="{B0073913-862A-4595-9A28-3B2ED5EF37D0}" srcOrd="6" destOrd="0" presId="urn:microsoft.com/office/officeart/2008/layout/HexagonCluster"/>
    <dgm:cxn modelId="{C309085E-C9F9-4A0C-9A6D-6C60EF085009}" type="presParOf" srcId="{B0073913-862A-4595-9A28-3B2ED5EF37D0}" destId="{5022D4ED-23AA-4FF0-9DDE-782F6ED7F241}" srcOrd="0" destOrd="0" presId="urn:microsoft.com/office/officeart/2008/layout/HexagonCluster"/>
    <dgm:cxn modelId="{7301D3D4-9117-4A35-A35A-654AAACF980B}" type="presParOf" srcId="{C9F2CD2B-9F20-4A94-AC14-DCF9B37EA1A9}" destId="{5F302D0C-6A0C-4B94-A56F-F5F9E3A2D851}" srcOrd="7" destOrd="0" presId="urn:microsoft.com/office/officeart/2008/layout/HexagonCluster"/>
    <dgm:cxn modelId="{99B39332-F174-4A86-8CFB-48AE52A670DB}" type="presParOf" srcId="{5F302D0C-6A0C-4B94-A56F-F5F9E3A2D851}" destId="{F897C723-EA33-4179-A11C-49C2C8D250BE}" srcOrd="0" destOrd="0" presId="urn:microsoft.com/office/officeart/2008/layout/HexagonCluster"/>
    <dgm:cxn modelId="{45770B5E-3642-42B3-8F66-CB9D3066FD86}" type="presParOf" srcId="{C9F2CD2B-9F20-4A94-AC14-DCF9B37EA1A9}" destId="{E536A7C6-B572-4994-A7F0-2274034AD335}" srcOrd="8" destOrd="0" presId="urn:microsoft.com/office/officeart/2008/layout/HexagonCluster"/>
    <dgm:cxn modelId="{A4319E2C-5690-4828-845D-D4D9FBFD02D6}" type="presParOf" srcId="{E536A7C6-B572-4994-A7F0-2274034AD335}" destId="{E1CE470B-1EE0-4D52-8C21-91B335BB8992}" srcOrd="0" destOrd="0" presId="urn:microsoft.com/office/officeart/2008/layout/HexagonCluster"/>
    <dgm:cxn modelId="{BBAF878C-2008-4060-A3B4-DD1A0B58F8E7}" type="presParOf" srcId="{C9F2CD2B-9F20-4A94-AC14-DCF9B37EA1A9}" destId="{460BDA8D-D0A0-497C-B759-03E19D0F7EE0}" srcOrd="9" destOrd="0" presId="urn:microsoft.com/office/officeart/2008/layout/HexagonCluster"/>
    <dgm:cxn modelId="{72F6FF24-B1B9-4A38-AE43-9132333CC672}" type="presParOf" srcId="{460BDA8D-D0A0-497C-B759-03E19D0F7EE0}" destId="{73614FA6-8385-4D7D-A4DC-717E2882423E}" srcOrd="0" destOrd="0" presId="urn:microsoft.com/office/officeart/2008/layout/HexagonCluster"/>
    <dgm:cxn modelId="{DE373B67-9826-4A9F-99A6-1091546D4914}" type="presParOf" srcId="{C9F2CD2B-9F20-4A94-AC14-DCF9B37EA1A9}" destId="{9AD558C0-29DB-4414-A6BB-410E7C0DD292}" srcOrd="10" destOrd="0" presId="urn:microsoft.com/office/officeart/2008/layout/HexagonCluster"/>
    <dgm:cxn modelId="{C7D3E744-AE50-4580-980C-64B6BC496E01}" type="presParOf" srcId="{9AD558C0-29DB-4414-A6BB-410E7C0DD292}" destId="{05023165-CC2F-43C4-8629-BC279BAAC234}" srcOrd="0" destOrd="0" presId="urn:microsoft.com/office/officeart/2008/layout/HexagonCluster"/>
    <dgm:cxn modelId="{722277B1-D1F7-4EFD-BC02-BD4C11D8473E}" type="presParOf" srcId="{C9F2CD2B-9F20-4A94-AC14-DCF9B37EA1A9}" destId="{E8214262-FA6B-4CB7-A903-066408267CB6}" srcOrd="11" destOrd="0" presId="urn:microsoft.com/office/officeart/2008/layout/HexagonCluster"/>
    <dgm:cxn modelId="{2674F667-57CF-4814-B901-AFA05E02D968}" type="presParOf" srcId="{E8214262-FA6B-4CB7-A903-066408267CB6}" destId="{D04F84EF-F4D1-4AB7-81A3-9D3CF84485A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0FB00-3825-40E5-9C2B-3A0CF91ABB3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FD87270-59DB-404E-BA84-FE56589EB9EE}">
      <dgm:prSet phldrT="[Tekst]"/>
      <dgm:spPr/>
      <dgm:t>
        <a:bodyPr/>
        <a:lstStyle/>
        <a:p>
          <a:r>
            <a:rPr lang="pl-PL" b="1" dirty="0"/>
            <a:t>KOMUNIKACJA</a:t>
          </a:r>
        </a:p>
      </dgm:t>
    </dgm:pt>
    <dgm:pt modelId="{90A793A4-203D-4F92-9330-826FCB64D977}" type="parTrans" cxnId="{3A61BA75-BF1F-4FC6-8AB5-EC10522CE16B}">
      <dgm:prSet/>
      <dgm:spPr/>
      <dgm:t>
        <a:bodyPr/>
        <a:lstStyle/>
        <a:p>
          <a:endParaRPr lang="pl-PL"/>
        </a:p>
      </dgm:t>
    </dgm:pt>
    <dgm:pt modelId="{70B9354D-58CC-4835-9B59-8E69EFB23400}" type="sibTrans" cxnId="{3A61BA75-BF1F-4FC6-8AB5-EC10522CE16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E41E7CBF-E4A2-4158-AD90-939A6B2A0F01}">
      <dgm:prSet phldrT="[Tekst]"/>
      <dgm:spPr/>
      <dgm:t>
        <a:bodyPr/>
        <a:lstStyle/>
        <a:p>
          <a:r>
            <a:rPr lang="pl-PL" b="1" dirty="0"/>
            <a:t>DOSTĘP DO INFORMACJI</a:t>
          </a:r>
        </a:p>
      </dgm:t>
    </dgm:pt>
    <dgm:pt modelId="{D8DC4BB4-46EA-4CE1-A721-8F4E63AC1763}" type="parTrans" cxnId="{B15AEDD8-590E-47A4-A3EB-92CFC4C24D3B}">
      <dgm:prSet/>
      <dgm:spPr/>
      <dgm:t>
        <a:bodyPr/>
        <a:lstStyle/>
        <a:p>
          <a:endParaRPr lang="pl-PL"/>
        </a:p>
      </dgm:t>
    </dgm:pt>
    <dgm:pt modelId="{3D73D76F-9765-4519-BFDF-02411BF67FC5}" type="sibTrans" cxnId="{B15AEDD8-590E-47A4-A3EB-92CFC4C24D3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l-PL"/>
        </a:p>
      </dgm:t>
    </dgm:pt>
    <dgm:pt modelId="{1E8D4AE9-F6BC-40D1-B3B5-BDCB03D7116A}">
      <dgm:prSet phldrT="[Tekst]"/>
      <dgm:spPr/>
      <dgm:t>
        <a:bodyPr/>
        <a:lstStyle/>
        <a:p>
          <a:r>
            <a:rPr lang="pl-PL" b="1" dirty="0"/>
            <a:t>DOSTĘP DO WIEDZY</a:t>
          </a:r>
        </a:p>
      </dgm:t>
    </dgm:pt>
    <dgm:pt modelId="{6831705D-77F0-4634-86D4-CBE4412C8276}" type="parTrans" cxnId="{0BF4DC8A-6D36-4F12-ACEA-22C6F4DB08A5}">
      <dgm:prSet/>
      <dgm:spPr/>
      <dgm:t>
        <a:bodyPr/>
        <a:lstStyle/>
        <a:p>
          <a:endParaRPr lang="pl-PL"/>
        </a:p>
      </dgm:t>
    </dgm:pt>
    <dgm:pt modelId="{C8E203FA-9A5C-4998-A47A-DC3796C16EBA}" type="sibTrans" cxnId="{0BF4DC8A-6D36-4F12-ACEA-22C6F4DB08A5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l-PL"/>
        </a:p>
      </dgm:t>
    </dgm:pt>
    <dgm:pt modelId="{C9F2CD2B-9F20-4A94-AC14-DCF9B37EA1A9}" type="pres">
      <dgm:prSet presAssocID="{9990FB00-3825-40E5-9C2B-3A0CF91ABB35}" presName="Name0" presStyleCnt="0">
        <dgm:presLayoutVars>
          <dgm:chMax val="21"/>
          <dgm:chPref val="21"/>
        </dgm:presLayoutVars>
      </dgm:prSet>
      <dgm:spPr/>
    </dgm:pt>
    <dgm:pt modelId="{2BA1647B-7E02-4141-B42E-24345D59B616}" type="pres">
      <dgm:prSet presAssocID="{2FD87270-59DB-404E-BA84-FE56589EB9EE}" presName="text1" presStyleCnt="0"/>
      <dgm:spPr/>
    </dgm:pt>
    <dgm:pt modelId="{46F623B5-CC56-4875-937B-07BB0641997E}" type="pres">
      <dgm:prSet presAssocID="{2FD87270-59DB-404E-BA84-FE56589EB9E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B489EF-88A0-4C56-A01F-F2B21ACB7E96}" type="pres">
      <dgm:prSet presAssocID="{2FD87270-59DB-404E-BA84-FE56589EB9EE}" presName="textaccent1" presStyleCnt="0"/>
      <dgm:spPr/>
    </dgm:pt>
    <dgm:pt modelId="{EBEB37CD-2FC8-4A6C-A668-6E50863ECE63}" type="pres">
      <dgm:prSet presAssocID="{2FD87270-59DB-404E-BA84-FE56589EB9EE}" presName="accentRepeatNode" presStyleLbl="solidAlignAcc1" presStyleIdx="0" presStyleCnt="6"/>
      <dgm:spPr/>
    </dgm:pt>
    <dgm:pt modelId="{06A7B8A2-4826-4B82-9AD1-757CC3071C68}" type="pres">
      <dgm:prSet presAssocID="{70B9354D-58CC-4835-9B59-8E69EFB23400}" presName="image1" presStyleCnt="0"/>
      <dgm:spPr/>
    </dgm:pt>
    <dgm:pt modelId="{7D3A3B56-6C9A-46BC-85C9-6B40E9720412}" type="pres">
      <dgm:prSet presAssocID="{70B9354D-58CC-4835-9B59-8E69EFB23400}" presName="imageRepeatNode" presStyleLbl="alignAcc1" presStyleIdx="0" presStyleCnt="3"/>
      <dgm:spPr/>
    </dgm:pt>
    <dgm:pt modelId="{920D0C49-7D8F-4BCE-9EA1-08D8F6E33B9B}" type="pres">
      <dgm:prSet presAssocID="{70B9354D-58CC-4835-9B59-8E69EFB23400}" presName="imageaccent1" presStyleCnt="0"/>
      <dgm:spPr/>
    </dgm:pt>
    <dgm:pt modelId="{20825056-FF03-48AB-AC2C-45BFB3AABE2B}" type="pres">
      <dgm:prSet presAssocID="{70B9354D-58CC-4835-9B59-8E69EFB23400}" presName="accentRepeatNode" presStyleLbl="solidAlignAcc1" presStyleIdx="1" presStyleCnt="6"/>
      <dgm:spPr/>
    </dgm:pt>
    <dgm:pt modelId="{92EB3459-FC35-4E88-8D72-537B6C15AF46}" type="pres">
      <dgm:prSet presAssocID="{E41E7CBF-E4A2-4158-AD90-939A6B2A0F01}" presName="text2" presStyleCnt="0"/>
      <dgm:spPr/>
    </dgm:pt>
    <dgm:pt modelId="{C5A93191-F7E8-4489-9214-C3780056A4B1}" type="pres">
      <dgm:prSet presAssocID="{E41E7CBF-E4A2-4158-AD90-939A6B2A0F0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2BFB37-414E-4692-A497-61B1F6BB6FC1}" type="pres">
      <dgm:prSet presAssocID="{E41E7CBF-E4A2-4158-AD90-939A6B2A0F01}" presName="textaccent2" presStyleCnt="0"/>
      <dgm:spPr/>
    </dgm:pt>
    <dgm:pt modelId="{480DC89C-CD7C-44DA-A09F-54AF1FC2F2A2}" type="pres">
      <dgm:prSet presAssocID="{E41E7CBF-E4A2-4158-AD90-939A6B2A0F01}" presName="accentRepeatNode" presStyleLbl="solidAlignAcc1" presStyleIdx="2" presStyleCnt="6"/>
      <dgm:spPr/>
    </dgm:pt>
    <dgm:pt modelId="{B0073913-862A-4595-9A28-3B2ED5EF37D0}" type="pres">
      <dgm:prSet presAssocID="{3D73D76F-9765-4519-BFDF-02411BF67FC5}" presName="image2" presStyleCnt="0"/>
      <dgm:spPr/>
    </dgm:pt>
    <dgm:pt modelId="{5022D4ED-23AA-4FF0-9DDE-782F6ED7F241}" type="pres">
      <dgm:prSet presAssocID="{3D73D76F-9765-4519-BFDF-02411BF67FC5}" presName="imageRepeatNode" presStyleLbl="alignAcc1" presStyleIdx="1" presStyleCnt="3"/>
      <dgm:spPr/>
    </dgm:pt>
    <dgm:pt modelId="{5F302D0C-6A0C-4B94-A56F-F5F9E3A2D851}" type="pres">
      <dgm:prSet presAssocID="{3D73D76F-9765-4519-BFDF-02411BF67FC5}" presName="imageaccent2" presStyleCnt="0"/>
      <dgm:spPr/>
    </dgm:pt>
    <dgm:pt modelId="{F897C723-EA33-4179-A11C-49C2C8D250BE}" type="pres">
      <dgm:prSet presAssocID="{3D73D76F-9765-4519-BFDF-02411BF67FC5}" presName="accentRepeatNode" presStyleLbl="solidAlignAcc1" presStyleIdx="3" presStyleCnt="6"/>
      <dgm:spPr/>
    </dgm:pt>
    <dgm:pt modelId="{E536A7C6-B572-4994-A7F0-2274034AD335}" type="pres">
      <dgm:prSet presAssocID="{1E8D4AE9-F6BC-40D1-B3B5-BDCB03D7116A}" presName="text3" presStyleCnt="0"/>
      <dgm:spPr/>
    </dgm:pt>
    <dgm:pt modelId="{E1CE470B-1EE0-4D52-8C21-91B335BB8992}" type="pres">
      <dgm:prSet presAssocID="{1E8D4AE9-F6BC-40D1-B3B5-BDCB03D7116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60BDA8D-D0A0-497C-B759-03E19D0F7EE0}" type="pres">
      <dgm:prSet presAssocID="{1E8D4AE9-F6BC-40D1-B3B5-BDCB03D7116A}" presName="textaccent3" presStyleCnt="0"/>
      <dgm:spPr/>
    </dgm:pt>
    <dgm:pt modelId="{73614FA6-8385-4D7D-A4DC-717E2882423E}" type="pres">
      <dgm:prSet presAssocID="{1E8D4AE9-F6BC-40D1-B3B5-BDCB03D7116A}" presName="accentRepeatNode" presStyleLbl="solidAlignAcc1" presStyleIdx="4" presStyleCnt="6"/>
      <dgm:spPr/>
    </dgm:pt>
    <dgm:pt modelId="{9AD558C0-29DB-4414-A6BB-410E7C0DD292}" type="pres">
      <dgm:prSet presAssocID="{C8E203FA-9A5C-4998-A47A-DC3796C16EBA}" presName="image3" presStyleCnt="0"/>
      <dgm:spPr/>
    </dgm:pt>
    <dgm:pt modelId="{05023165-CC2F-43C4-8629-BC279BAAC234}" type="pres">
      <dgm:prSet presAssocID="{C8E203FA-9A5C-4998-A47A-DC3796C16EBA}" presName="imageRepeatNode" presStyleLbl="alignAcc1" presStyleIdx="2" presStyleCnt="3"/>
      <dgm:spPr/>
    </dgm:pt>
    <dgm:pt modelId="{E8214262-FA6B-4CB7-A903-066408267CB6}" type="pres">
      <dgm:prSet presAssocID="{C8E203FA-9A5C-4998-A47A-DC3796C16EBA}" presName="imageaccent3" presStyleCnt="0"/>
      <dgm:spPr/>
    </dgm:pt>
    <dgm:pt modelId="{D04F84EF-F4D1-4AB7-81A3-9D3CF84485AD}" type="pres">
      <dgm:prSet presAssocID="{C8E203FA-9A5C-4998-A47A-DC3796C16EBA}" presName="accentRepeatNode" presStyleLbl="solidAlignAcc1" presStyleIdx="5" presStyleCnt="6"/>
      <dgm:spPr/>
    </dgm:pt>
  </dgm:ptLst>
  <dgm:cxnLst>
    <dgm:cxn modelId="{A9D51625-4951-47AF-8C1C-B7314EC1CF04}" type="presOf" srcId="{2FD87270-59DB-404E-BA84-FE56589EB9EE}" destId="{46F623B5-CC56-4875-937B-07BB0641997E}" srcOrd="0" destOrd="0" presId="urn:microsoft.com/office/officeart/2008/layout/HexagonCluster"/>
    <dgm:cxn modelId="{56230F42-1710-4DA2-8350-EC59670F031C}" type="presOf" srcId="{E41E7CBF-E4A2-4158-AD90-939A6B2A0F01}" destId="{C5A93191-F7E8-4489-9214-C3780056A4B1}" srcOrd="0" destOrd="0" presId="urn:microsoft.com/office/officeart/2008/layout/HexagonCluster"/>
    <dgm:cxn modelId="{0E4F786B-ECA8-44B3-9C01-4C37FFAE3390}" type="presOf" srcId="{C8E203FA-9A5C-4998-A47A-DC3796C16EBA}" destId="{05023165-CC2F-43C4-8629-BC279BAAC234}" srcOrd="0" destOrd="0" presId="urn:microsoft.com/office/officeart/2008/layout/HexagonCluster"/>
    <dgm:cxn modelId="{3A61BA75-BF1F-4FC6-8AB5-EC10522CE16B}" srcId="{9990FB00-3825-40E5-9C2B-3A0CF91ABB35}" destId="{2FD87270-59DB-404E-BA84-FE56589EB9EE}" srcOrd="0" destOrd="0" parTransId="{90A793A4-203D-4F92-9330-826FCB64D977}" sibTransId="{70B9354D-58CC-4835-9B59-8E69EFB23400}"/>
    <dgm:cxn modelId="{3EA5997A-B2C5-4D6D-8CAF-5D43402ABE9F}" type="presOf" srcId="{9990FB00-3825-40E5-9C2B-3A0CF91ABB35}" destId="{C9F2CD2B-9F20-4A94-AC14-DCF9B37EA1A9}" srcOrd="0" destOrd="0" presId="urn:microsoft.com/office/officeart/2008/layout/HexagonCluster"/>
    <dgm:cxn modelId="{0BF4DC8A-6D36-4F12-ACEA-22C6F4DB08A5}" srcId="{9990FB00-3825-40E5-9C2B-3A0CF91ABB35}" destId="{1E8D4AE9-F6BC-40D1-B3B5-BDCB03D7116A}" srcOrd="2" destOrd="0" parTransId="{6831705D-77F0-4634-86D4-CBE4412C8276}" sibTransId="{C8E203FA-9A5C-4998-A47A-DC3796C16EBA}"/>
    <dgm:cxn modelId="{5BAD19A4-0EAC-48E3-B07D-069ABE7D7AC3}" type="presOf" srcId="{70B9354D-58CC-4835-9B59-8E69EFB23400}" destId="{7D3A3B56-6C9A-46BC-85C9-6B40E9720412}" srcOrd="0" destOrd="0" presId="urn:microsoft.com/office/officeart/2008/layout/HexagonCluster"/>
    <dgm:cxn modelId="{B15AEDD8-590E-47A4-A3EB-92CFC4C24D3B}" srcId="{9990FB00-3825-40E5-9C2B-3A0CF91ABB35}" destId="{E41E7CBF-E4A2-4158-AD90-939A6B2A0F01}" srcOrd="1" destOrd="0" parTransId="{D8DC4BB4-46EA-4CE1-A721-8F4E63AC1763}" sibTransId="{3D73D76F-9765-4519-BFDF-02411BF67FC5}"/>
    <dgm:cxn modelId="{C47786EC-5D69-4462-BF72-36062E324D44}" type="presOf" srcId="{1E8D4AE9-F6BC-40D1-B3B5-BDCB03D7116A}" destId="{E1CE470B-1EE0-4D52-8C21-91B335BB8992}" srcOrd="0" destOrd="0" presId="urn:microsoft.com/office/officeart/2008/layout/HexagonCluster"/>
    <dgm:cxn modelId="{A8588CF7-FF3A-4F4E-90D6-01262E6B16FA}" type="presOf" srcId="{3D73D76F-9765-4519-BFDF-02411BF67FC5}" destId="{5022D4ED-23AA-4FF0-9DDE-782F6ED7F241}" srcOrd="0" destOrd="0" presId="urn:microsoft.com/office/officeart/2008/layout/HexagonCluster"/>
    <dgm:cxn modelId="{9B8C4277-D439-4802-A03A-6F1255ED486A}" type="presParOf" srcId="{C9F2CD2B-9F20-4A94-AC14-DCF9B37EA1A9}" destId="{2BA1647B-7E02-4141-B42E-24345D59B616}" srcOrd="0" destOrd="0" presId="urn:microsoft.com/office/officeart/2008/layout/HexagonCluster"/>
    <dgm:cxn modelId="{65F8FB8A-F885-494E-9C39-FF113BD3BFBD}" type="presParOf" srcId="{2BA1647B-7E02-4141-B42E-24345D59B616}" destId="{46F623B5-CC56-4875-937B-07BB0641997E}" srcOrd="0" destOrd="0" presId="urn:microsoft.com/office/officeart/2008/layout/HexagonCluster"/>
    <dgm:cxn modelId="{A512C12C-0BD7-4BFE-93F3-8FA26A761BCA}" type="presParOf" srcId="{C9F2CD2B-9F20-4A94-AC14-DCF9B37EA1A9}" destId="{A2B489EF-88A0-4C56-A01F-F2B21ACB7E96}" srcOrd="1" destOrd="0" presId="urn:microsoft.com/office/officeart/2008/layout/HexagonCluster"/>
    <dgm:cxn modelId="{A55DFB10-318A-4218-AF4E-CB18689AB158}" type="presParOf" srcId="{A2B489EF-88A0-4C56-A01F-F2B21ACB7E96}" destId="{EBEB37CD-2FC8-4A6C-A668-6E50863ECE63}" srcOrd="0" destOrd="0" presId="urn:microsoft.com/office/officeart/2008/layout/HexagonCluster"/>
    <dgm:cxn modelId="{55004304-13F2-4DE4-BB23-5382918B6836}" type="presParOf" srcId="{C9F2CD2B-9F20-4A94-AC14-DCF9B37EA1A9}" destId="{06A7B8A2-4826-4B82-9AD1-757CC3071C68}" srcOrd="2" destOrd="0" presId="urn:microsoft.com/office/officeart/2008/layout/HexagonCluster"/>
    <dgm:cxn modelId="{42CC1FBC-9303-4263-A014-F5CD4B151C9A}" type="presParOf" srcId="{06A7B8A2-4826-4B82-9AD1-757CC3071C68}" destId="{7D3A3B56-6C9A-46BC-85C9-6B40E9720412}" srcOrd="0" destOrd="0" presId="urn:microsoft.com/office/officeart/2008/layout/HexagonCluster"/>
    <dgm:cxn modelId="{2624DF4A-55B0-4C1F-B795-DB410BD988EB}" type="presParOf" srcId="{C9F2CD2B-9F20-4A94-AC14-DCF9B37EA1A9}" destId="{920D0C49-7D8F-4BCE-9EA1-08D8F6E33B9B}" srcOrd="3" destOrd="0" presId="urn:microsoft.com/office/officeart/2008/layout/HexagonCluster"/>
    <dgm:cxn modelId="{489C04A4-EFC0-4D0D-BB7A-0AA0AA75DC14}" type="presParOf" srcId="{920D0C49-7D8F-4BCE-9EA1-08D8F6E33B9B}" destId="{20825056-FF03-48AB-AC2C-45BFB3AABE2B}" srcOrd="0" destOrd="0" presId="urn:microsoft.com/office/officeart/2008/layout/HexagonCluster"/>
    <dgm:cxn modelId="{28D8930F-E068-4F94-8F50-47C287288979}" type="presParOf" srcId="{C9F2CD2B-9F20-4A94-AC14-DCF9B37EA1A9}" destId="{92EB3459-FC35-4E88-8D72-537B6C15AF46}" srcOrd="4" destOrd="0" presId="urn:microsoft.com/office/officeart/2008/layout/HexagonCluster"/>
    <dgm:cxn modelId="{CB6F0348-2987-4C8F-B20A-0BE84541392B}" type="presParOf" srcId="{92EB3459-FC35-4E88-8D72-537B6C15AF46}" destId="{C5A93191-F7E8-4489-9214-C3780056A4B1}" srcOrd="0" destOrd="0" presId="urn:microsoft.com/office/officeart/2008/layout/HexagonCluster"/>
    <dgm:cxn modelId="{828D8A7D-21B9-4A73-81D9-14D1166D4B9A}" type="presParOf" srcId="{C9F2CD2B-9F20-4A94-AC14-DCF9B37EA1A9}" destId="{CE2BFB37-414E-4692-A497-61B1F6BB6FC1}" srcOrd="5" destOrd="0" presId="urn:microsoft.com/office/officeart/2008/layout/HexagonCluster"/>
    <dgm:cxn modelId="{9D68B7FD-F0C1-4F6C-9136-98B4AAA73BFB}" type="presParOf" srcId="{CE2BFB37-414E-4692-A497-61B1F6BB6FC1}" destId="{480DC89C-CD7C-44DA-A09F-54AF1FC2F2A2}" srcOrd="0" destOrd="0" presId="urn:microsoft.com/office/officeart/2008/layout/HexagonCluster"/>
    <dgm:cxn modelId="{253FA066-73F1-4FEA-8390-BCD3C45E7644}" type="presParOf" srcId="{C9F2CD2B-9F20-4A94-AC14-DCF9B37EA1A9}" destId="{B0073913-862A-4595-9A28-3B2ED5EF37D0}" srcOrd="6" destOrd="0" presId="urn:microsoft.com/office/officeart/2008/layout/HexagonCluster"/>
    <dgm:cxn modelId="{C309085E-C9F9-4A0C-9A6D-6C60EF085009}" type="presParOf" srcId="{B0073913-862A-4595-9A28-3B2ED5EF37D0}" destId="{5022D4ED-23AA-4FF0-9DDE-782F6ED7F241}" srcOrd="0" destOrd="0" presId="urn:microsoft.com/office/officeart/2008/layout/HexagonCluster"/>
    <dgm:cxn modelId="{7301D3D4-9117-4A35-A35A-654AAACF980B}" type="presParOf" srcId="{C9F2CD2B-9F20-4A94-AC14-DCF9B37EA1A9}" destId="{5F302D0C-6A0C-4B94-A56F-F5F9E3A2D851}" srcOrd="7" destOrd="0" presId="urn:microsoft.com/office/officeart/2008/layout/HexagonCluster"/>
    <dgm:cxn modelId="{99B39332-F174-4A86-8CFB-48AE52A670DB}" type="presParOf" srcId="{5F302D0C-6A0C-4B94-A56F-F5F9E3A2D851}" destId="{F897C723-EA33-4179-A11C-49C2C8D250BE}" srcOrd="0" destOrd="0" presId="urn:microsoft.com/office/officeart/2008/layout/HexagonCluster"/>
    <dgm:cxn modelId="{45770B5E-3642-42B3-8F66-CB9D3066FD86}" type="presParOf" srcId="{C9F2CD2B-9F20-4A94-AC14-DCF9B37EA1A9}" destId="{E536A7C6-B572-4994-A7F0-2274034AD335}" srcOrd="8" destOrd="0" presId="urn:microsoft.com/office/officeart/2008/layout/HexagonCluster"/>
    <dgm:cxn modelId="{A4319E2C-5690-4828-845D-D4D9FBFD02D6}" type="presParOf" srcId="{E536A7C6-B572-4994-A7F0-2274034AD335}" destId="{E1CE470B-1EE0-4D52-8C21-91B335BB8992}" srcOrd="0" destOrd="0" presId="urn:microsoft.com/office/officeart/2008/layout/HexagonCluster"/>
    <dgm:cxn modelId="{BBAF878C-2008-4060-A3B4-DD1A0B58F8E7}" type="presParOf" srcId="{C9F2CD2B-9F20-4A94-AC14-DCF9B37EA1A9}" destId="{460BDA8D-D0A0-497C-B759-03E19D0F7EE0}" srcOrd="9" destOrd="0" presId="urn:microsoft.com/office/officeart/2008/layout/HexagonCluster"/>
    <dgm:cxn modelId="{72F6FF24-B1B9-4A38-AE43-9132333CC672}" type="presParOf" srcId="{460BDA8D-D0A0-497C-B759-03E19D0F7EE0}" destId="{73614FA6-8385-4D7D-A4DC-717E2882423E}" srcOrd="0" destOrd="0" presId="urn:microsoft.com/office/officeart/2008/layout/HexagonCluster"/>
    <dgm:cxn modelId="{DE373B67-9826-4A9F-99A6-1091546D4914}" type="presParOf" srcId="{C9F2CD2B-9F20-4A94-AC14-DCF9B37EA1A9}" destId="{9AD558C0-29DB-4414-A6BB-410E7C0DD292}" srcOrd="10" destOrd="0" presId="urn:microsoft.com/office/officeart/2008/layout/HexagonCluster"/>
    <dgm:cxn modelId="{C7D3E744-AE50-4580-980C-64B6BC496E01}" type="presParOf" srcId="{9AD558C0-29DB-4414-A6BB-410E7C0DD292}" destId="{05023165-CC2F-43C4-8629-BC279BAAC234}" srcOrd="0" destOrd="0" presId="urn:microsoft.com/office/officeart/2008/layout/HexagonCluster"/>
    <dgm:cxn modelId="{722277B1-D1F7-4EFD-BC02-BD4C11D8473E}" type="presParOf" srcId="{C9F2CD2B-9F20-4A94-AC14-DCF9B37EA1A9}" destId="{E8214262-FA6B-4CB7-A903-066408267CB6}" srcOrd="11" destOrd="0" presId="urn:microsoft.com/office/officeart/2008/layout/HexagonCluster"/>
    <dgm:cxn modelId="{2674F667-57CF-4814-B901-AFA05E02D968}" type="presParOf" srcId="{E8214262-FA6B-4CB7-A903-066408267CB6}" destId="{D04F84EF-F4D1-4AB7-81A3-9D3CF84485A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8F3EE-2679-4288-9C13-1D0F9117314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C91409-F609-4677-9CBC-CE06C92CA7CD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/>
            <a:t>ZAGROŻENIA W SIECI</a:t>
          </a:r>
        </a:p>
      </dgm:t>
    </dgm:pt>
    <dgm:pt modelId="{946BF251-F910-448B-8085-A2F9315AEE60}" type="parTrans" cxnId="{658EC4E7-D9AE-4122-8B7D-8F33952CD71E}">
      <dgm:prSet/>
      <dgm:spPr/>
      <dgm:t>
        <a:bodyPr/>
        <a:lstStyle/>
        <a:p>
          <a:endParaRPr lang="pl-PL"/>
        </a:p>
      </dgm:t>
    </dgm:pt>
    <dgm:pt modelId="{F1BEDF57-DF9F-41B2-8D78-8292599C876A}" type="sibTrans" cxnId="{658EC4E7-D9AE-4122-8B7D-8F33952CD71E}">
      <dgm:prSet/>
      <dgm:spPr/>
      <dgm:t>
        <a:bodyPr/>
        <a:lstStyle/>
        <a:p>
          <a:endParaRPr lang="pl-PL"/>
        </a:p>
      </dgm:t>
    </dgm:pt>
    <dgm:pt modelId="{31F0C217-E27E-46AC-AE93-3CC2DB58907F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Cyberprzemoc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agresja ze strony rówieśników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stalking – uporczywe nękanie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9AEDAAD6-8246-4A70-824C-9B4C52FB6D84}" type="parTrans" cxnId="{790B3AD5-D4AD-48E1-83A2-1534C7CB0E2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ADD5B820-B942-47B5-B096-044EC2895B7C}" type="sibTrans" cxnId="{790B3AD5-D4AD-48E1-83A2-1534C7CB0E2E}">
      <dgm:prSet/>
      <dgm:spPr/>
      <dgm:t>
        <a:bodyPr/>
        <a:lstStyle/>
        <a:p>
          <a:endParaRPr lang="pl-PL"/>
        </a:p>
      </dgm:t>
    </dgm:pt>
    <dgm:pt modelId="{1C94EB29-8A82-48FC-8BB7-D96615521D5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Nadmierne korzystanie z Internetu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80B01C25-78FF-4184-9880-A68B9904AF5D}" type="parTrans" cxnId="{8914EE7B-F7C3-47BB-B11C-5863BF50E1D9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7644F4F0-74EE-4FCB-9258-83783695CCA0}" type="sibTrans" cxnId="{8914EE7B-F7C3-47BB-B11C-5863BF50E1D9}">
      <dgm:prSet/>
      <dgm:spPr/>
      <dgm:t>
        <a:bodyPr/>
        <a:lstStyle/>
        <a:p>
          <a:endParaRPr lang="pl-PL"/>
        </a:p>
      </dgm:t>
    </dgm:pt>
    <dgm:pt modelId="{A11046D4-709B-49A4-96F5-554FA9BBB80E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Niebezpieczne kontakty grooming – uwodzenie w sieci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998A3890-E225-4A7F-95F7-1ADCD6BF832B}" type="parTrans" cxnId="{6285FCAC-922E-401B-96F3-63CB1F169152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E9B28D66-7674-4520-808F-F5A984DB1AE0}" type="sibTrans" cxnId="{6285FCAC-922E-401B-96F3-63CB1F169152}">
      <dgm:prSet/>
      <dgm:spPr/>
      <dgm:t>
        <a:bodyPr/>
        <a:lstStyle/>
        <a:p>
          <a:endParaRPr lang="pl-PL"/>
        </a:p>
      </dgm:t>
    </dgm:pt>
    <dgm:pt modelId="{520F7A63-E6C6-4CD7-B34D-8BDE40E9EF96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Szkodliwe treści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906D03EC-5D08-4E8D-A90D-45EEF2B38B25}" type="parTrans" cxnId="{3535DB58-7B96-4D50-B946-46F86BF80C1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02A0615-04CA-407B-996A-E2274E76BA59}" type="sibTrans" cxnId="{3535DB58-7B96-4D50-B946-46F86BF80C1E}">
      <dgm:prSet/>
      <dgm:spPr/>
      <dgm:t>
        <a:bodyPr/>
        <a:lstStyle/>
        <a:p>
          <a:endParaRPr lang="pl-PL"/>
        </a:p>
      </dgm:t>
    </dgm:pt>
    <dgm:pt modelId="{457BA2C0-BDD1-4B1C-8B7D-DCC52E8214B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Zakupy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15 % nastolatków ma konto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w serwisie akcyjnym</a:t>
          </a:r>
          <a:endParaRPr lang="pl-PL" sz="2000" b="1" cap="none" spc="0" dirty="0">
            <a:ln w="50800"/>
            <a:solidFill>
              <a:schemeClr val="bg1"/>
            </a:solidFill>
            <a:effectLst/>
            <a:latin typeface="+mn-lt"/>
          </a:endParaRPr>
        </a:p>
      </dgm:t>
    </dgm:pt>
    <dgm:pt modelId="{9F3261B2-5AF3-4A0B-8AAC-67EEC0C29FF9}" type="parTrans" cxnId="{D88F5D21-840F-4F57-8128-FF0C97A20EF8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2631C49A-23A0-4718-A261-8BE8EA772635}" type="sibTrans" cxnId="{D88F5D21-840F-4F57-8128-FF0C97A20EF8}">
      <dgm:prSet/>
      <dgm:spPr/>
      <dgm:t>
        <a:bodyPr/>
        <a:lstStyle/>
        <a:p>
          <a:endParaRPr lang="pl-PL"/>
        </a:p>
      </dgm:t>
    </dgm:pt>
    <dgm:pt modelId="{2940554B-F8B7-411D-ABA1-781B0BDBFD1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Prywatność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w sieci zostawiamy całą mapę swojego dnia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7879D080-139E-4CBC-BDC6-FE47C4217262}" type="parTrans" cxnId="{CF0BA26F-F89F-465B-B772-9137CDA75AAC}">
      <dgm:prSet/>
      <dgm:spPr/>
      <dgm:t>
        <a:bodyPr/>
        <a:lstStyle/>
        <a:p>
          <a:endParaRPr lang="pl-PL"/>
        </a:p>
      </dgm:t>
    </dgm:pt>
    <dgm:pt modelId="{8E3DC4EB-6F96-42F2-8590-BB5D9C623108}" type="sibTrans" cxnId="{CF0BA26F-F89F-465B-B772-9137CDA75AAC}">
      <dgm:prSet/>
      <dgm:spPr/>
      <dgm:t>
        <a:bodyPr/>
        <a:lstStyle/>
        <a:p>
          <a:endParaRPr lang="pl-PL"/>
        </a:p>
      </dgm:t>
    </dgm:pt>
    <dgm:pt modelId="{25E90D6F-264F-4116-B3C9-CE0A2062D51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</a:rPr>
            <a:t>Wirtualna prostytucja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l-PL" sz="2000" b="1" dirty="0">
              <a:solidFill>
                <a:schemeClr val="bg1"/>
              </a:solidFill>
            </a:rPr>
            <a:t>(m.in. czat, kamerki)</a:t>
          </a:r>
          <a:endParaRPr lang="pl-PL" sz="2000" b="1" dirty="0">
            <a:solidFill>
              <a:schemeClr val="bg1"/>
            </a:solidFill>
            <a:latin typeface="+mn-lt"/>
          </a:endParaRPr>
        </a:p>
      </dgm:t>
    </dgm:pt>
    <dgm:pt modelId="{07EC302E-8316-42FF-83B2-01032228E648}" type="parTrans" cxnId="{955F7911-7A80-4A1A-9704-3D84A767F549}">
      <dgm:prSet/>
      <dgm:spPr/>
      <dgm:t>
        <a:bodyPr/>
        <a:lstStyle/>
        <a:p>
          <a:endParaRPr lang="pl-PL"/>
        </a:p>
      </dgm:t>
    </dgm:pt>
    <dgm:pt modelId="{D014060D-C229-4929-B3FB-FC0B5C4D1DB8}" type="sibTrans" cxnId="{955F7911-7A80-4A1A-9704-3D84A767F549}">
      <dgm:prSet/>
      <dgm:spPr/>
      <dgm:t>
        <a:bodyPr/>
        <a:lstStyle/>
        <a:p>
          <a:endParaRPr lang="pl-PL"/>
        </a:p>
      </dgm:t>
    </dgm:pt>
    <dgm:pt modelId="{FB0F5B9B-9195-43C2-AFB9-B9596A8754C6}">
      <dgm:prSet phldrT="[Tekst]" custScaleX="291862" custRadScaleRad="74746" custRadScaleInc="197980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/>
        </a:p>
      </dgm:t>
    </dgm:pt>
    <dgm:pt modelId="{9421BD55-369A-4D52-A717-2CF9A3EAA35A}" type="parTrans" cxnId="{09B0291B-CE17-4B9C-A885-FA742690E465}">
      <dgm:prSet/>
      <dgm:spPr/>
      <dgm:t>
        <a:bodyPr/>
        <a:lstStyle/>
        <a:p>
          <a:endParaRPr lang="pl-PL"/>
        </a:p>
      </dgm:t>
    </dgm:pt>
    <dgm:pt modelId="{10A176A2-78B3-4A78-8124-4CF0DC3271F1}" type="sibTrans" cxnId="{09B0291B-CE17-4B9C-A885-FA742690E465}">
      <dgm:prSet/>
      <dgm:spPr/>
      <dgm:t>
        <a:bodyPr/>
        <a:lstStyle/>
        <a:p>
          <a:endParaRPr lang="pl-PL"/>
        </a:p>
      </dgm:t>
    </dgm:pt>
    <dgm:pt modelId="{BEA546B3-C552-4D60-8B48-535F78DA65B5}" type="pres">
      <dgm:prSet presAssocID="{ACE8F3EE-2679-4288-9C13-1D0F9117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AE763FB-507A-42ED-AA45-CE8737D23298}" type="pres">
      <dgm:prSet presAssocID="{9BC91409-F609-4677-9CBC-CE06C92CA7CD}" presName="singleCycle" presStyleCnt="0"/>
      <dgm:spPr/>
    </dgm:pt>
    <dgm:pt modelId="{3FB913B1-BB73-4822-A46E-D6C6ADFCC9EB}" type="pres">
      <dgm:prSet presAssocID="{9BC91409-F609-4677-9CBC-CE06C92CA7CD}" presName="singleCenter" presStyleLbl="node1" presStyleIdx="0" presStyleCnt="8" custScaleX="145354" custScaleY="63481">
        <dgm:presLayoutVars>
          <dgm:chMax val="7"/>
          <dgm:chPref val="7"/>
        </dgm:presLayoutVars>
      </dgm:prSet>
      <dgm:spPr/>
    </dgm:pt>
    <dgm:pt modelId="{5D7091CA-6BF0-401B-8B79-BE65BDFE9F56}" type="pres">
      <dgm:prSet presAssocID="{9AEDAAD6-8246-4A70-824C-9B4C52FB6D84}" presName="Name56" presStyleLbl="parChTrans1D2" presStyleIdx="0" presStyleCnt="7"/>
      <dgm:spPr/>
    </dgm:pt>
    <dgm:pt modelId="{477D62D4-B0DA-455A-90EC-E072300E2C8F}" type="pres">
      <dgm:prSet presAssocID="{31F0C217-E27E-46AC-AE93-3CC2DB58907F}" presName="text0" presStyleLbl="node1" presStyleIdx="1" presStyleCnt="8" custScaleX="295002" custRadScaleRad="167160" custRadScaleInc="260628">
        <dgm:presLayoutVars>
          <dgm:bulletEnabled val="1"/>
        </dgm:presLayoutVars>
      </dgm:prSet>
      <dgm:spPr/>
    </dgm:pt>
    <dgm:pt modelId="{DCE8E275-A1DC-4328-B4E8-0E46404795D3}" type="pres">
      <dgm:prSet presAssocID="{80B01C25-78FF-4184-9880-A68B9904AF5D}" presName="Name56" presStyleLbl="parChTrans1D2" presStyleIdx="1" presStyleCnt="7"/>
      <dgm:spPr/>
    </dgm:pt>
    <dgm:pt modelId="{76CD1967-17B5-48A9-A0CB-3BB20AED1FA6}" type="pres">
      <dgm:prSet presAssocID="{1C94EB29-8A82-48FC-8BB7-D96615521D54}" presName="text0" presStyleLbl="node1" presStyleIdx="2" presStyleCnt="8" custScaleX="314485" custRadScaleRad="159136" custRadScaleInc="143066">
        <dgm:presLayoutVars>
          <dgm:bulletEnabled val="1"/>
        </dgm:presLayoutVars>
      </dgm:prSet>
      <dgm:spPr/>
    </dgm:pt>
    <dgm:pt modelId="{BC7A2542-98D8-42D8-85F5-F819E859FE44}" type="pres">
      <dgm:prSet presAssocID="{9F3261B2-5AF3-4A0B-8AAC-67EEC0C29FF9}" presName="Name56" presStyleLbl="parChTrans1D2" presStyleIdx="2" presStyleCnt="7"/>
      <dgm:spPr/>
    </dgm:pt>
    <dgm:pt modelId="{1D5A38ED-20D5-4A26-AE4F-B8F5699F3EC8}" type="pres">
      <dgm:prSet presAssocID="{457BA2C0-BDD1-4B1C-8B7D-DCC52E8214B1}" presName="text0" presStyleLbl="node1" presStyleIdx="3" presStyleCnt="8" custScaleX="321044" custRadScaleRad="150042" custRadScaleInc="48390">
        <dgm:presLayoutVars>
          <dgm:bulletEnabled val="1"/>
        </dgm:presLayoutVars>
      </dgm:prSet>
      <dgm:spPr/>
    </dgm:pt>
    <dgm:pt modelId="{53243C42-E214-46C7-8D39-04C70799D1A6}" type="pres">
      <dgm:prSet presAssocID="{998A3890-E225-4A7F-95F7-1ADCD6BF832B}" presName="Name56" presStyleLbl="parChTrans1D2" presStyleIdx="3" presStyleCnt="7"/>
      <dgm:spPr/>
    </dgm:pt>
    <dgm:pt modelId="{92D1DD67-552A-44DA-9950-DE60692E7325}" type="pres">
      <dgm:prSet presAssocID="{A11046D4-709B-49A4-96F5-554FA9BBB80E}" presName="text0" presStyleLbl="node1" presStyleIdx="4" presStyleCnt="8" custScaleX="275310" custRadScaleRad="142589" custRadScaleInc="349557">
        <dgm:presLayoutVars>
          <dgm:bulletEnabled val="1"/>
        </dgm:presLayoutVars>
      </dgm:prSet>
      <dgm:spPr/>
    </dgm:pt>
    <dgm:pt modelId="{3E869F1B-10C8-4BE3-BDE2-26C1064AE520}" type="pres">
      <dgm:prSet presAssocID="{7879D080-139E-4CBC-BDC6-FE47C4217262}" presName="Name56" presStyleLbl="parChTrans1D2" presStyleIdx="4" presStyleCnt="7"/>
      <dgm:spPr/>
    </dgm:pt>
    <dgm:pt modelId="{A388FD48-89C6-4DD9-A5DD-F21D0825E30B}" type="pres">
      <dgm:prSet presAssocID="{2940554B-F8B7-411D-ABA1-781B0BDBFD1D}" presName="text0" presStyleLbl="node1" presStyleIdx="5" presStyleCnt="8" custScaleX="276080" custRadScaleRad="155628" custRadScaleInc="262545">
        <dgm:presLayoutVars>
          <dgm:bulletEnabled val="1"/>
        </dgm:presLayoutVars>
      </dgm:prSet>
      <dgm:spPr/>
    </dgm:pt>
    <dgm:pt modelId="{4F303176-B359-4828-91AB-72ECEBFE619B}" type="pres">
      <dgm:prSet presAssocID="{07EC302E-8316-42FF-83B2-01032228E648}" presName="Name56" presStyleLbl="parChTrans1D2" presStyleIdx="5" presStyleCnt="7"/>
      <dgm:spPr/>
    </dgm:pt>
    <dgm:pt modelId="{44206C77-126E-414A-B1AF-4777FC82F185}" type="pres">
      <dgm:prSet presAssocID="{25E90D6F-264F-4116-B3C9-CE0A2062D51F}" presName="text0" presStyleLbl="node1" presStyleIdx="6" presStyleCnt="8" custScaleX="283881" custRadScaleRad="167103" custRadScaleInc="144166">
        <dgm:presLayoutVars>
          <dgm:bulletEnabled val="1"/>
        </dgm:presLayoutVars>
      </dgm:prSet>
      <dgm:spPr/>
    </dgm:pt>
    <dgm:pt modelId="{DA4EAA7C-294C-4D4F-84C7-CF4786DB8993}" type="pres">
      <dgm:prSet presAssocID="{906D03EC-5D08-4E8D-A90D-45EEF2B38B25}" presName="Name56" presStyleLbl="parChTrans1D2" presStyleIdx="6" presStyleCnt="7"/>
      <dgm:spPr/>
    </dgm:pt>
    <dgm:pt modelId="{4E5805B8-9B58-482C-BA7B-462D0607F12E}" type="pres">
      <dgm:prSet presAssocID="{520F7A63-E6C6-4CD7-B34D-8BDE40E9EF96}" presName="text0" presStyleLbl="node1" presStyleIdx="7" presStyleCnt="8" custScaleX="291862" custRadScaleRad="74746" custRadScaleInc="197980">
        <dgm:presLayoutVars>
          <dgm:bulletEnabled val="1"/>
        </dgm:presLayoutVars>
      </dgm:prSet>
      <dgm:spPr/>
    </dgm:pt>
  </dgm:ptLst>
  <dgm:cxnLst>
    <dgm:cxn modelId="{E6F8AE03-16B5-4C5C-A9F9-88E0D46CEDE4}" type="presOf" srcId="{7879D080-139E-4CBC-BDC6-FE47C4217262}" destId="{3E869F1B-10C8-4BE3-BDE2-26C1064AE520}" srcOrd="0" destOrd="0" presId="urn:microsoft.com/office/officeart/2008/layout/RadialCluster"/>
    <dgm:cxn modelId="{3FC92410-9094-4280-B6B5-D49384628C00}" type="presOf" srcId="{07EC302E-8316-42FF-83B2-01032228E648}" destId="{4F303176-B359-4828-91AB-72ECEBFE619B}" srcOrd="0" destOrd="0" presId="urn:microsoft.com/office/officeart/2008/layout/RadialCluster"/>
    <dgm:cxn modelId="{955F7911-7A80-4A1A-9704-3D84A767F549}" srcId="{9BC91409-F609-4677-9CBC-CE06C92CA7CD}" destId="{25E90D6F-264F-4116-B3C9-CE0A2062D51F}" srcOrd="5" destOrd="0" parTransId="{07EC302E-8316-42FF-83B2-01032228E648}" sibTransId="{D014060D-C229-4929-B3FB-FC0B5C4D1DB8}"/>
    <dgm:cxn modelId="{09B0291B-CE17-4B9C-A885-FA742690E465}" srcId="{ACE8F3EE-2679-4288-9C13-1D0F91173145}" destId="{FB0F5B9B-9195-43C2-AFB9-B9596A8754C6}" srcOrd="1" destOrd="0" parTransId="{9421BD55-369A-4D52-A717-2CF9A3EAA35A}" sibTransId="{10A176A2-78B3-4A78-8124-4CF0DC3271F1}"/>
    <dgm:cxn modelId="{D88F5D21-840F-4F57-8128-FF0C97A20EF8}" srcId="{9BC91409-F609-4677-9CBC-CE06C92CA7CD}" destId="{457BA2C0-BDD1-4B1C-8B7D-DCC52E8214B1}" srcOrd="2" destOrd="0" parTransId="{9F3261B2-5AF3-4A0B-8AAC-67EEC0C29FF9}" sibTransId="{2631C49A-23A0-4718-A261-8BE8EA772635}"/>
    <dgm:cxn modelId="{7119752A-C9C5-42F6-A00C-D9A7A83F3E4C}" type="presOf" srcId="{2940554B-F8B7-411D-ABA1-781B0BDBFD1D}" destId="{A388FD48-89C6-4DD9-A5DD-F21D0825E30B}" srcOrd="0" destOrd="0" presId="urn:microsoft.com/office/officeart/2008/layout/RadialCluster"/>
    <dgm:cxn modelId="{7617A04D-90F8-46A7-BE06-1BF2036F13FF}" type="presOf" srcId="{1C94EB29-8A82-48FC-8BB7-D96615521D54}" destId="{76CD1967-17B5-48A9-A0CB-3BB20AED1FA6}" srcOrd="0" destOrd="0" presId="urn:microsoft.com/office/officeart/2008/layout/RadialCluster"/>
    <dgm:cxn modelId="{CF0BA26F-F89F-465B-B772-9137CDA75AAC}" srcId="{9BC91409-F609-4677-9CBC-CE06C92CA7CD}" destId="{2940554B-F8B7-411D-ABA1-781B0BDBFD1D}" srcOrd="4" destOrd="0" parTransId="{7879D080-139E-4CBC-BDC6-FE47C4217262}" sibTransId="{8E3DC4EB-6F96-42F2-8590-BB5D9C623108}"/>
    <dgm:cxn modelId="{3535DB58-7B96-4D50-B946-46F86BF80C1E}" srcId="{9BC91409-F609-4677-9CBC-CE06C92CA7CD}" destId="{520F7A63-E6C6-4CD7-B34D-8BDE40E9EF96}" srcOrd="6" destOrd="0" parTransId="{906D03EC-5D08-4E8D-A90D-45EEF2B38B25}" sibTransId="{302A0615-04CA-407B-996A-E2274E76BA59}"/>
    <dgm:cxn modelId="{02B33179-F28F-4008-BD76-D36AD9EFFEDC}" type="presOf" srcId="{998A3890-E225-4A7F-95F7-1ADCD6BF832B}" destId="{53243C42-E214-46C7-8D39-04C70799D1A6}" srcOrd="0" destOrd="0" presId="urn:microsoft.com/office/officeart/2008/layout/RadialCluster"/>
    <dgm:cxn modelId="{8914EE7B-F7C3-47BB-B11C-5863BF50E1D9}" srcId="{9BC91409-F609-4677-9CBC-CE06C92CA7CD}" destId="{1C94EB29-8A82-48FC-8BB7-D96615521D54}" srcOrd="1" destOrd="0" parTransId="{80B01C25-78FF-4184-9880-A68B9904AF5D}" sibTransId="{7644F4F0-74EE-4FCB-9258-83783695CCA0}"/>
    <dgm:cxn modelId="{06A7D77E-3451-4252-B26C-80576967489E}" type="presOf" srcId="{906D03EC-5D08-4E8D-A90D-45EEF2B38B25}" destId="{DA4EAA7C-294C-4D4F-84C7-CF4786DB8993}" srcOrd="0" destOrd="0" presId="urn:microsoft.com/office/officeart/2008/layout/RadialCluster"/>
    <dgm:cxn modelId="{5067E980-A761-4FBB-BB35-977A2E80D1CF}" type="presOf" srcId="{25E90D6F-264F-4116-B3C9-CE0A2062D51F}" destId="{44206C77-126E-414A-B1AF-4777FC82F185}" srcOrd="0" destOrd="0" presId="urn:microsoft.com/office/officeart/2008/layout/RadialCluster"/>
    <dgm:cxn modelId="{40440988-E78F-4B34-A3AB-5F96F9F3F913}" type="presOf" srcId="{31F0C217-E27E-46AC-AE93-3CC2DB58907F}" destId="{477D62D4-B0DA-455A-90EC-E072300E2C8F}" srcOrd="0" destOrd="0" presId="urn:microsoft.com/office/officeart/2008/layout/RadialCluster"/>
    <dgm:cxn modelId="{C30C19A7-A05D-446C-BB42-B0430BA35EF0}" type="presOf" srcId="{520F7A63-E6C6-4CD7-B34D-8BDE40E9EF96}" destId="{4E5805B8-9B58-482C-BA7B-462D0607F12E}" srcOrd="0" destOrd="0" presId="urn:microsoft.com/office/officeart/2008/layout/RadialCluster"/>
    <dgm:cxn modelId="{F75FF6AB-5E09-4959-A4FF-640A9B7EA029}" type="presOf" srcId="{9AEDAAD6-8246-4A70-824C-9B4C52FB6D84}" destId="{5D7091CA-6BF0-401B-8B79-BE65BDFE9F56}" srcOrd="0" destOrd="0" presId="urn:microsoft.com/office/officeart/2008/layout/RadialCluster"/>
    <dgm:cxn modelId="{6285FCAC-922E-401B-96F3-63CB1F169152}" srcId="{9BC91409-F609-4677-9CBC-CE06C92CA7CD}" destId="{A11046D4-709B-49A4-96F5-554FA9BBB80E}" srcOrd="3" destOrd="0" parTransId="{998A3890-E225-4A7F-95F7-1ADCD6BF832B}" sibTransId="{E9B28D66-7674-4520-808F-F5A984DB1AE0}"/>
    <dgm:cxn modelId="{9F15AAC0-0F1F-4BF9-A1EB-6AA9290D150C}" type="presOf" srcId="{80B01C25-78FF-4184-9880-A68B9904AF5D}" destId="{DCE8E275-A1DC-4328-B4E8-0E46404795D3}" srcOrd="0" destOrd="0" presId="urn:microsoft.com/office/officeart/2008/layout/RadialCluster"/>
    <dgm:cxn modelId="{790B3AD5-D4AD-48E1-83A2-1534C7CB0E2E}" srcId="{9BC91409-F609-4677-9CBC-CE06C92CA7CD}" destId="{31F0C217-E27E-46AC-AE93-3CC2DB58907F}" srcOrd="0" destOrd="0" parTransId="{9AEDAAD6-8246-4A70-824C-9B4C52FB6D84}" sibTransId="{ADD5B820-B942-47B5-B096-044EC2895B7C}"/>
    <dgm:cxn modelId="{05D720D8-37CE-46CC-BB05-5D3918D6BC89}" type="presOf" srcId="{9BC91409-F609-4677-9CBC-CE06C92CA7CD}" destId="{3FB913B1-BB73-4822-A46E-D6C6ADFCC9EB}" srcOrd="0" destOrd="0" presId="urn:microsoft.com/office/officeart/2008/layout/RadialCluster"/>
    <dgm:cxn modelId="{3405B4E1-1F0F-42C0-BECC-D40CAE663883}" type="presOf" srcId="{9F3261B2-5AF3-4A0B-8AAC-67EEC0C29FF9}" destId="{BC7A2542-98D8-42D8-85F5-F819E859FE44}" srcOrd="0" destOrd="0" presId="urn:microsoft.com/office/officeart/2008/layout/RadialCluster"/>
    <dgm:cxn modelId="{8889EDE1-FC68-4E32-BC41-3565F3B8AC16}" type="presOf" srcId="{ACE8F3EE-2679-4288-9C13-1D0F91173145}" destId="{BEA546B3-C552-4D60-8B48-535F78DA65B5}" srcOrd="0" destOrd="0" presId="urn:microsoft.com/office/officeart/2008/layout/RadialCluster"/>
    <dgm:cxn modelId="{582EA9E3-8F01-46A9-AFFD-2BE0C4BC2FAA}" type="presOf" srcId="{457BA2C0-BDD1-4B1C-8B7D-DCC52E8214B1}" destId="{1D5A38ED-20D5-4A26-AE4F-B8F5699F3EC8}" srcOrd="0" destOrd="0" presId="urn:microsoft.com/office/officeart/2008/layout/RadialCluster"/>
    <dgm:cxn modelId="{658EC4E7-D9AE-4122-8B7D-8F33952CD71E}" srcId="{ACE8F3EE-2679-4288-9C13-1D0F91173145}" destId="{9BC91409-F609-4677-9CBC-CE06C92CA7CD}" srcOrd="0" destOrd="0" parTransId="{946BF251-F910-448B-8085-A2F9315AEE60}" sibTransId="{F1BEDF57-DF9F-41B2-8D78-8292599C876A}"/>
    <dgm:cxn modelId="{3D1530F8-D1C8-4A5D-84DD-8F1173066DC3}" type="presOf" srcId="{A11046D4-709B-49A4-96F5-554FA9BBB80E}" destId="{92D1DD67-552A-44DA-9950-DE60692E7325}" srcOrd="0" destOrd="0" presId="urn:microsoft.com/office/officeart/2008/layout/RadialCluster"/>
    <dgm:cxn modelId="{C9D7C821-46EA-4185-B34D-F3635986932B}" type="presParOf" srcId="{BEA546B3-C552-4D60-8B48-535F78DA65B5}" destId="{AAE763FB-507A-42ED-AA45-CE8737D23298}" srcOrd="0" destOrd="0" presId="urn:microsoft.com/office/officeart/2008/layout/RadialCluster"/>
    <dgm:cxn modelId="{43699EB2-025C-4A9F-BCDC-12E2AEA256B4}" type="presParOf" srcId="{AAE763FB-507A-42ED-AA45-CE8737D23298}" destId="{3FB913B1-BB73-4822-A46E-D6C6ADFCC9EB}" srcOrd="0" destOrd="0" presId="urn:microsoft.com/office/officeart/2008/layout/RadialCluster"/>
    <dgm:cxn modelId="{798C4588-7A40-426D-97FD-D00791923CF5}" type="presParOf" srcId="{AAE763FB-507A-42ED-AA45-CE8737D23298}" destId="{5D7091CA-6BF0-401B-8B79-BE65BDFE9F56}" srcOrd="1" destOrd="0" presId="urn:microsoft.com/office/officeart/2008/layout/RadialCluster"/>
    <dgm:cxn modelId="{E29D417B-C287-4925-999C-2C45D6D2D2D0}" type="presParOf" srcId="{AAE763FB-507A-42ED-AA45-CE8737D23298}" destId="{477D62D4-B0DA-455A-90EC-E072300E2C8F}" srcOrd="2" destOrd="0" presId="urn:microsoft.com/office/officeart/2008/layout/RadialCluster"/>
    <dgm:cxn modelId="{BF7C508D-8ECE-456B-8000-7DDF406D186E}" type="presParOf" srcId="{AAE763FB-507A-42ED-AA45-CE8737D23298}" destId="{DCE8E275-A1DC-4328-B4E8-0E46404795D3}" srcOrd="3" destOrd="0" presId="urn:microsoft.com/office/officeart/2008/layout/RadialCluster"/>
    <dgm:cxn modelId="{5BCBAFC5-8A7F-4986-8F28-AD4E94B5459C}" type="presParOf" srcId="{AAE763FB-507A-42ED-AA45-CE8737D23298}" destId="{76CD1967-17B5-48A9-A0CB-3BB20AED1FA6}" srcOrd="4" destOrd="0" presId="urn:microsoft.com/office/officeart/2008/layout/RadialCluster"/>
    <dgm:cxn modelId="{CCF9F035-569E-4856-BEB3-7E6EEE144DB2}" type="presParOf" srcId="{AAE763FB-507A-42ED-AA45-CE8737D23298}" destId="{BC7A2542-98D8-42D8-85F5-F819E859FE44}" srcOrd="5" destOrd="0" presId="urn:microsoft.com/office/officeart/2008/layout/RadialCluster"/>
    <dgm:cxn modelId="{94997ABD-120D-437E-BAB2-1D49DD0A6C67}" type="presParOf" srcId="{AAE763FB-507A-42ED-AA45-CE8737D23298}" destId="{1D5A38ED-20D5-4A26-AE4F-B8F5699F3EC8}" srcOrd="6" destOrd="0" presId="urn:microsoft.com/office/officeart/2008/layout/RadialCluster"/>
    <dgm:cxn modelId="{14A89B83-2957-4B41-B5AB-C9BA5B263C01}" type="presParOf" srcId="{AAE763FB-507A-42ED-AA45-CE8737D23298}" destId="{53243C42-E214-46C7-8D39-04C70799D1A6}" srcOrd="7" destOrd="0" presId="urn:microsoft.com/office/officeart/2008/layout/RadialCluster"/>
    <dgm:cxn modelId="{9BF0C917-D6A8-48E2-81C1-36D5CA77110F}" type="presParOf" srcId="{AAE763FB-507A-42ED-AA45-CE8737D23298}" destId="{92D1DD67-552A-44DA-9950-DE60692E7325}" srcOrd="8" destOrd="0" presId="urn:microsoft.com/office/officeart/2008/layout/RadialCluster"/>
    <dgm:cxn modelId="{99DA442E-1DA2-4257-B9AB-1FDDE86B8109}" type="presParOf" srcId="{AAE763FB-507A-42ED-AA45-CE8737D23298}" destId="{3E869F1B-10C8-4BE3-BDE2-26C1064AE520}" srcOrd="9" destOrd="0" presId="urn:microsoft.com/office/officeart/2008/layout/RadialCluster"/>
    <dgm:cxn modelId="{46D4D55B-4750-4D4A-AA1F-2EA0A0C0ECE6}" type="presParOf" srcId="{AAE763FB-507A-42ED-AA45-CE8737D23298}" destId="{A388FD48-89C6-4DD9-A5DD-F21D0825E30B}" srcOrd="10" destOrd="0" presId="urn:microsoft.com/office/officeart/2008/layout/RadialCluster"/>
    <dgm:cxn modelId="{56A93E17-8426-4A10-93DF-7063BF994A71}" type="presParOf" srcId="{AAE763FB-507A-42ED-AA45-CE8737D23298}" destId="{4F303176-B359-4828-91AB-72ECEBFE619B}" srcOrd="11" destOrd="0" presId="urn:microsoft.com/office/officeart/2008/layout/RadialCluster"/>
    <dgm:cxn modelId="{7E0E7601-3999-40F5-A357-495989B12C50}" type="presParOf" srcId="{AAE763FB-507A-42ED-AA45-CE8737D23298}" destId="{44206C77-126E-414A-B1AF-4777FC82F185}" srcOrd="12" destOrd="0" presId="urn:microsoft.com/office/officeart/2008/layout/RadialCluster"/>
    <dgm:cxn modelId="{44B05EF3-387F-4078-8797-42134BC570E8}" type="presParOf" srcId="{AAE763FB-507A-42ED-AA45-CE8737D23298}" destId="{DA4EAA7C-294C-4D4F-84C7-CF4786DB8993}" srcOrd="13" destOrd="0" presId="urn:microsoft.com/office/officeart/2008/layout/RadialCluster"/>
    <dgm:cxn modelId="{64937971-A97E-48D2-860D-E4C0D501FE50}" type="presParOf" srcId="{AAE763FB-507A-42ED-AA45-CE8737D23298}" destId="{4E5805B8-9B58-482C-BA7B-462D0607F12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E8F3EE-2679-4288-9C13-1D0F9117314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C91409-F609-4677-9CBC-CE06C92CA7CD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/>
            <a:t>SZKODLIWE TREŚCI</a:t>
          </a:r>
        </a:p>
      </dgm:t>
    </dgm:pt>
    <dgm:pt modelId="{946BF251-F910-448B-8085-A2F9315AEE60}" type="parTrans" cxnId="{658EC4E7-D9AE-4122-8B7D-8F33952CD71E}">
      <dgm:prSet/>
      <dgm:spPr/>
      <dgm:t>
        <a:bodyPr/>
        <a:lstStyle/>
        <a:p>
          <a:endParaRPr lang="pl-PL"/>
        </a:p>
      </dgm:t>
    </dgm:pt>
    <dgm:pt modelId="{F1BEDF57-DF9F-41B2-8D78-8292599C876A}" type="sibTrans" cxnId="{658EC4E7-D9AE-4122-8B7D-8F33952CD71E}">
      <dgm:prSet/>
      <dgm:spPr/>
      <dgm:t>
        <a:bodyPr/>
        <a:lstStyle/>
        <a:p>
          <a:endParaRPr lang="pl-PL"/>
        </a:p>
      </dgm:t>
    </dgm:pt>
    <dgm:pt modelId="{31F0C217-E27E-46AC-AE93-3CC2DB58907F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pornograficzne (filmy, zdjęcia, teksty)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AEDAAD6-8246-4A70-824C-9B4C52FB6D84}" type="parTrans" cxnId="{790B3AD5-D4AD-48E1-83A2-1534C7CB0E2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ADD5B820-B942-47B5-B096-044EC2895B7C}" type="sibTrans" cxnId="{790B3AD5-D4AD-48E1-83A2-1534C7CB0E2E}">
      <dgm:prSet/>
      <dgm:spPr/>
      <dgm:t>
        <a:bodyPr/>
        <a:lstStyle/>
        <a:p>
          <a:endParaRPr lang="pl-PL"/>
        </a:p>
      </dgm:t>
    </dgm:pt>
    <dgm:pt modelId="{1C94EB29-8A82-48FC-8BB7-D96615521D5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promujące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i niebezpieczny 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tryb życia (używki, samookaleczenia, samobójstwa) 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80B01C25-78FF-4184-9880-A68B9904AF5D}" type="parTrans" cxnId="{8914EE7B-F7C3-47BB-B11C-5863BF50E1D9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7644F4F0-74EE-4FCB-9258-83783695CCA0}" type="sibTrans" cxnId="{8914EE7B-F7C3-47BB-B11C-5863BF50E1D9}">
      <dgm:prSet/>
      <dgm:spPr/>
      <dgm:t>
        <a:bodyPr/>
        <a:lstStyle/>
        <a:p>
          <a:endParaRPr lang="pl-PL"/>
        </a:p>
      </dgm:t>
    </dgm:pt>
    <dgm:pt modelId="{A11046D4-709B-49A4-96F5-554FA9BBB80E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/>
              <a:latin typeface="+mn-lt"/>
            </a:rPr>
            <a:t>Treści nawołujące do nietolerancji, nienawiści (rasizm, ksenofobia</a:t>
          </a:r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98A3890-E225-4A7F-95F7-1ADCD6BF832B}" type="parTrans" cxnId="{6285FCAC-922E-401B-96F3-63CB1F169152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E9B28D66-7674-4520-808F-F5A984DB1AE0}" type="sibTrans" cxnId="{6285FCAC-922E-401B-96F3-63CB1F169152}">
      <dgm:prSet/>
      <dgm:spPr/>
      <dgm:t>
        <a:bodyPr/>
        <a:lstStyle/>
        <a:p>
          <a:endParaRPr lang="pl-PL"/>
        </a:p>
      </dgm:t>
    </dgm:pt>
    <dgm:pt modelId="{520F7A63-E6C6-4CD7-B34D-8BDE40E9EF96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zawierające elementy manipulacji 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(np. namawiające do przystąpienia do sekty)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06D03EC-5D08-4E8D-A90D-45EEF2B38B25}" type="parTrans" cxnId="{3535DB58-7B96-4D50-B946-46F86BF80C1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02A0615-04CA-407B-996A-E2274E76BA59}" type="sibTrans" cxnId="{3535DB58-7B96-4D50-B946-46F86BF80C1E}">
      <dgm:prSet/>
      <dgm:spPr/>
      <dgm:t>
        <a:bodyPr/>
        <a:lstStyle/>
        <a:p>
          <a:endParaRPr lang="pl-PL"/>
        </a:p>
      </dgm:t>
    </dgm:pt>
    <dgm:pt modelId="{457BA2C0-BDD1-4B1C-8B7D-DCC52E8214B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prezentujące 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i promujące przemoc, obrażenia fizyczne, śmierć</a:t>
          </a:r>
        </a:p>
      </dgm:t>
    </dgm:pt>
    <dgm:pt modelId="{9F3261B2-5AF3-4A0B-8AAC-67EEC0C29FF9}" type="parTrans" cxnId="{D88F5D21-840F-4F57-8128-FF0C97A20EF8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2631C49A-23A0-4718-A261-8BE8EA772635}" type="sibTrans" cxnId="{D88F5D21-840F-4F57-8128-FF0C97A20EF8}">
      <dgm:prSet/>
      <dgm:spPr/>
      <dgm:t>
        <a:bodyPr/>
        <a:lstStyle/>
        <a:p>
          <a:endParaRPr lang="pl-PL"/>
        </a:p>
      </dgm:t>
    </dgm:pt>
    <dgm:pt modelId="{0222FAE8-1210-43FF-AF0B-84C514575E4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/>
            <a:t>Nieprawdziwe informacje</a:t>
          </a:r>
        </a:p>
      </dgm:t>
    </dgm:pt>
    <dgm:pt modelId="{43623927-F77A-4C66-909F-4F94D0D40D6A}" type="parTrans" cxnId="{123EFD27-60A3-45B5-9E71-86FD9A51D5D9}">
      <dgm:prSet/>
      <dgm:spPr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1AC5E1B6-C545-4932-B623-B0314CE02EF8}" type="sibTrans" cxnId="{123EFD27-60A3-45B5-9E71-86FD9A51D5D9}">
      <dgm:prSet/>
      <dgm:spPr/>
      <dgm:t>
        <a:bodyPr/>
        <a:lstStyle/>
        <a:p>
          <a:endParaRPr lang="pl-PL"/>
        </a:p>
      </dgm:t>
    </dgm:pt>
    <dgm:pt modelId="{BEA546B3-C552-4D60-8B48-535F78DA65B5}" type="pres">
      <dgm:prSet presAssocID="{ACE8F3EE-2679-4288-9C13-1D0F9117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AE763FB-507A-42ED-AA45-CE8737D23298}" type="pres">
      <dgm:prSet presAssocID="{9BC91409-F609-4677-9CBC-CE06C92CA7CD}" presName="singleCycle" presStyleCnt="0"/>
      <dgm:spPr/>
    </dgm:pt>
    <dgm:pt modelId="{3FB913B1-BB73-4822-A46E-D6C6ADFCC9EB}" type="pres">
      <dgm:prSet presAssocID="{9BC91409-F609-4677-9CBC-CE06C92CA7CD}" presName="singleCenter" presStyleLbl="node1" presStyleIdx="0" presStyleCnt="7" custScaleX="145354" custScaleY="63481">
        <dgm:presLayoutVars>
          <dgm:chMax val="7"/>
          <dgm:chPref val="7"/>
        </dgm:presLayoutVars>
      </dgm:prSet>
      <dgm:spPr/>
    </dgm:pt>
    <dgm:pt modelId="{5D7091CA-6BF0-401B-8B79-BE65BDFE9F56}" type="pres">
      <dgm:prSet presAssocID="{9AEDAAD6-8246-4A70-824C-9B4C52FB6D84}" presName="Name56" presStyleLbl="parChTrans1D2" presStyleIdx="0" presStyleCnt="6"/>
      <dgm:spPr/>
    </dgm:pt>
    <dgm:pt modelId="{477D62D4-B0DA-455A-90EC-E072300E2C8F}" type="pres">
      <dgm:prSet presAssocID="{31F0C217-E27E-46AC-AE93-3CC2DB58907F}" presName="text0" presStyleLbl="node1" presStyleIdx="1" presStyleCnt="7" custScaleX="295002" custRadScaleRad="122882" custRadScaleInc="-189500">
        <dgm:presLayoutVars>
          <dgm:bulletEnabled val="1"/>
        </dgm:presLayoutVars>
      </dgm:prSet>
      <dgm:spPr/>
    </dgm:pt>
    <dgm:pt modelId="{DCE8E275-A1DC-4328-B4E8-0E46404795D3}" type="pres">
      <dgm:prSet presAssocID="{80B01C25-78FF-4184-9880-A68B9904AF5D}" presName="Name56" presStyleLbl="parChTrans1D2" presStyleIdx="1" presStyleCnt="6"/>
      <dgm:spPr/>
    </dgm:pt>
    <dgm:pt modelId="{76CD1967-17B5-48A9-A0CB-3BB20AED1FA6}" type="pres">
      <dgm:prSet presAssocID="{1C94EB29-8A82-48FC-8BB7-D96615521D54}" presName="text0" presStyleLbl="node1" presStyleIdx="2" presStyleCnt="7" custScaleX="314485" custRadScaleRad="115079" custRadScaleInc="-22904">
        <dgm:presLayoutVars>
          <dgm:bulletEnabled val="1"/>
        </dgm:presLayoutVars>
      </dgm:prSet>
      <dgm:spPr/>
    </dgm:pt>
    <dgm:pt modelId="{BC7A2542-98D8-42D8-85F5-F819E859FE44}" type="pres">
      <dgm:prSet presAssocID="{9F3261B2-5AF3-4A0B-8AAC-67EEC0C29FF9}" presName="Name56" presStyleLbl="parChTrans1D2" presStyleIdx="2" presStyleCnt="6"/>
      <dgm:spPr/>
    </dgm:pt>
    <dgm:pt modelId="{1D5A38ED-20D5-4A26-AE4F-B8F5699F3EC8}" type="pres">
      <dgm:prSet presAssocID="{457BA2C0-BDD1-4B1C-8B7D-DCC52E8214B1}" presName="text0" presStyleLbl="node1" presStyleIdx="3" presStyleCnt="7" custScaleX="321044" custRadScaleRad="157346" custRadScaleInc="-100000">
        <dgm:presLayoutVars>
          <dgm:bulletEnabled val="1"/>
        </dgm:presLayoutVars>
      </dgm:prSet>
      <dgm:spPr/>
    </dgm:pt>
    <dgm:pt modelId="{3E43DD1A-B937-45A1-A85B-EAABDA8867A6}" type="pres">
      <dgm:prSet presAssocID="{43623927-F77A-4C66-909F-4F94D0D40D6A}" presName="Name56" presStyleLbl="parChTrans1D2" presStyleIdx="3" presStyleCnt="6"/>
      <dgm:spPr/>
    </dgm:pt>
    <dgm:pt modelId="{D5B9761B-F721-4081-B62B-B2D23AAA9C35}" type="pres">
      <dgm:prSet presAssocID="{0222FAE8-1210-43FF-AF0B-84C514575E44}" presName="text0" presStyleLbl="node1" presStyleIdx="4" presStyleCnt="7" custScaleX="304527" custRadScaleRad="146547" custRadScaleInc="-205055">
        <dgm:presLayoutVars>
          <dgm:bulletEnabled val="1"/>
        </dgm:presLayoutVars>
      </dgm:prSet>
      <dgm:spPr/>
    </dgm:pt>
    <dgm:pt modelId="{53243C42-E214-46C7-8D39-04C70799D1A6}" type="pres">
      <dgm:prSet presAssocID="{998A3890-E225-4A7F-95F7-1ADCD6BF832B}" presName="Name56" presStyleLbl="parChTrans1D2" presStyleIdx="4" presStyleCnt="6"/>
      <dgm:spPr/>
    </dgm:pt>
    <dgm:pt modelId="{92D1DD67-552A-44DA-9950-DE60692E7325}" type="pres">
      <dgm:prSet presAssocID="{A11046D4-709B-49A4-96F5-554FA9BBB80E}" presName="text0" presStyleLbl="node1" presStyleIdx="5" presStyleCnt="7" custScaleX="275310" custRadScaleRad="144970" custRadScaleInc="5132">
        <dgm:presLayoutVars>
          <dgm:bulletEnabled val="1"/>
        </dgm:presLayoutVars>
      </dgm:prSet>
      <dgm:spPr/>
    </dgm:pt>
    <dgm:pt modelId="{DA4EAA7C-294C-4D4F-84C7-CF4786DB8993}" type="pres">
      <dgm:prSet presAssocID="{906D03EC-5D08-4E8D-A90D-45EEF2B38B25}" presName="Name56" presStyleLbl="parChTrans1D2" presStyleIdx="5" presStyleCnt="6"/>
      <dgm:spPr/>
    </dgm:pt>
    <dgm:pt modelId="{4E5805B8-9B58-482C-BA7B-462D0607F12E}" type="pres">
      <dgm:prSet presAssocID="{520F7A63-E6C6-4CD7-B34D-8BDE40E9EF96}" presName="text0" presStyleLbl="node1" presStyleIdx="6" presStyleCnt="7" custScaleX="291862" custRadScaleRad="157702" custRadScaleInc="-95215">
        <dgm:presLayoutVars>
          <dgm:bulletEnabled val="1"/>
        </dgm:presLayoutVars>
      </dgm:prSet>
      <dgm:spPr/>
    </dgm:pt>
  </dgm:ptLst>
  <dgm:cxnLst>
    <dgm:cxn modelId="{D88F5D21-840F-4F57-8128-FF0C97A20EF8}" srcId="{9BC91409-F609-4677-9CBC-CE06C92CA7CD}" destId="{457BA2C0-BDD1-4B1C-8B7D-DCC52E8214B1}" srcOrd="2" destOrd="0" parTransId="{9F3261B2-5AF3-4A0B-8AAC-67EEC0C29FF9}" sibTransId="{2631C49A-23A0-4718-A261-8BE8EA772635}"/>
    <dgm:cxn modelId="{123EFD27-60A3-45B5-9E71-86FD9A51D5D9}" srcId="{9BC91409-F609-4677-9CBC-CE06C92CA7CD}" destId="{0222FAE8-1210-43FF-AF0B-84C514575E44}" srcOrd="3" destOrd="0" parTransId="{43623927-F77A-4C66-909F-4F94D0D40D6A}" sibTransId="{1AC5E1B6-C545-4932-B623-B0314CE02EF8}"/>
    <dgm:cxn modelId="{761AAB39-950B-4C1A-A137-9A52F2A6B11F}" type="presOf" srcId="{0222FAE8-1210-43FF-AF0B-84C514575E44}" destId="{D5B9761B-F721-4081-B62B-B2D23AAA9C35}" srcOrd="0" destOrd="0" presId="urn:microsoft.com/office/officeart/2008/layout/RadialCluster"/>
    <dgm:cxn modelId="{7617A04D-90F8-46A7-BE06-1BF2036F13FF}" type="presOf" srcId="{1C94EB29-8A82-48FC-8BB7-D96615521D54}" destId="{76CD1967-17B5-48A9-A0CB-3BB20AED1FA6}" srcOrd="0" destOrd="0" presId="urn:microsoft.com/office/officeart/2008/layout/RadialCluster"/>
    <dgm:cxn modelId="{3535DB58-7B96-4D50-B946-46F86BF80C1E}" srcId="{9BC91409-F609-4677-9CBC-CE06C92CA7CD}" destId="{520F7A63-E6C6-4CD7-B34D-8BDE40E9EF96}" srcOrd="5" destOrd="0" parTransId="{906D03EC-5D08-4E8D-A90D-45EEF2B38B25}" sibTransId="{302A0615-04CA-407B-996A-E2274E76BA59}"/>
    <dgm:cxn modelId="{02B33179-F28F-4008-BD76-D36AD9EFFEDC}" type="presOf" srcId="{998A3890-E225-4A7F-95F7-1ADCD6BF832B}" destId="{53243C42-E214-46C7-8D39-04C70799D1A6}" srcOrd="0" destOrd="0" presId="urn:microsoft.com/office/officeart/2008/layout/RadialCluster"/>
    <dgm:cxn modelId="{8914EE7B-F7C3-47BB-B11C-5863BF50E1D9}" srcId="{9BC91409-F609-4677-9CBC-CE06C92CA7CD}" destId="{1C94EB29-8A82-48FC-8BB7-D96615521D54}" srcOrd="1" destOrd="0" parTransId="{80B01C25-78FF-4184-9880-A68B9904AF5D}" sibTransId="{7644F4F0-74EE-4FCB-9258-83783695CCA0}"/>
    <dgm:cxn modelId="{06A7D77E-3451-4252-B26C-80576967489E}" type="presOf" srcId="{906D03EC-5D08-4E8D-A90D-45EEF2B38B25}" destId="{DA4EAA7C-294C-4D4F-84C7-CF4786DB8993}" srcOrd="0" destOrd="0" presId="urn:microsoft.com/office/officeart/2008/layout/RadialCluster"/>
    <dgm:cxn modelId="{40440988-E78F-4B34-A3AB-5F96F9F3F913}" type="presOf" srcId="{31F0C217-E27E-46AC-AE93-3CC2DB58907F}" destId="{477D62D4-B0DA-455A-90EC-E072300E2C8F}" srcOrd="0" destOrd="0" presId="urn:microsoft.com/office/officeart/2008/layout/RadialCluster"/>
    <dgm:cxn modelId="{C30C19A7-A05D-446C-BB42-B0430BA35EF0}" type="presOf" srcId="{520F7A63-E6C6-4CD7-B34D-8BDE40E9EF96}" destId="{4E5805B8-9B58-482C-BA7B-462D0607F12E}" srcOrd="0" destOrd="0" presId="urn:microsoft.com/office/officeart/2008/layout/RadialCluster"/>
    <dgm:cxn modelId="{F75FF6AB-5E09-4959-A4FF-640A9B7EA029}" type="presOf" srcId="{9AEDAAD6-8246-4A70-824C-9B4C52FB6D84}" destId="{5D7091CA-6BF0-401B-8B79-BE65BDFE9F56}" srcOrd="0" destOrd="0" presId="urn:microsoft.com/office/officeart/2008/layout/RadialCluster"/>
    <dgm:cxn modelId="{6285FCAC-922E-401B-96F3-63CB1F169152}" srcId="{9BC91409-F609-4677-9CBC-CE06C92CA7CD}" destId="{A11046D4-709B-49A4-96F5-554FA9BBB80E}" srcOrd="4" destOrd="0" parTransId="{998A3890-E225-4A7F-95F7-1ADCD6BF832B}" sibTransId="{E9B28D66-7674-4520-808F-F5A984DB1AE0}"/>
    <dgm:cxn modelId="{9CFC95B8-B2A2-4ECE-8FE2-0B8CB71F05AD}" type="presOf" srcId="{43623927-F77A-4C66-909F-4F94D0D40D6A}" destId="{3E43DD1A-B937-45A1-A85B-EAABDA8867A6}" srcOrd="0" destOrd="0" presId="urn:microsoft.com/office/officeart/2008/layout/RadialCluster"/>
    <dgm:cxn modelId="{9F15AAC0-0F1F-4BF9-A1EB-6AA9290D150C}" type="presOf" srcId="{80B01C25-78FF-4184-9880-A68B9904AF5D}" destId="{DCE8E275-A1DC-4328-B4E8-0E46404795D3}" srcOrd="0" destOrd="0" presId="urn:microsoft.com/office/officeart/2008/layout/RadialCluster"/>
    <dgm:cxn modelId="{790B3AD5-D4AD-48E1-83A2-1534C7CB0E2E}" srcId="{9BC91409-F609-4677-9CBC-CE06C92CA7CD}" destId="{31F0C217-E27E-46AC-AE93-3CC2DB58907F}" srcOrd="0" destOrd="0" parTransId="{9AEDAAD6-8246-4A70-824C-9B4C52FB6D84}" sibTransId="{ADD5B820-B942-47B5-B096-044EC2895B7C}"/>
    <dgm:cxn modelId="{05D720D8-37CE-46CC-BB05-5D3918D6BC89}" type="presOf" srcId="{9BC91409-F609-4677-9CBC-CE06C92CA7CD}" destId="{3FB913B1-BB73-4822-A46E-D6C6ADFCC9EB}" srcOrd="0" destOrd="0" presId="urn:microsoft.com/office/officeart/2008/layout/RadialCluster"/>
    <dgm:cxn modelId="{3405B4E1-1F0F-42C0-BECC-D40CAE663883}" type="presOf" srcId="{9F3261B2-5AF3-4A0B-8AAC-67EEC0C29FF9}" destId="{BC7A2542-98D8-42D8-85F5-F819E859FE44}" srcOrd="0" destOrd="0" presId="urn:microsoft.com/office/officeart/2008/layout/RadialCluster"/>
    <dgm:cxn modelId="{8889EDE1-FC68-4E32-BC41-3565F3B8AC16}" type="presOf" srcId="{ACE8F3EE-2679-4288-9C13-1D0F91173145}" destId="{BEA546B3-C552-4D60-8B48-535F78DA65B5}" srcOrd="0" destOrd="0" presId="urn:microsoft.com/office/officeart/2008/layout/RadialCluster"/>
    <dgm:cxn modelId="{582EA9E3-8F01-46A9-AFFD-2BE0C4BC2FAA}" type="presOf" srcId="{457BA2C0-BDD1-4B1C-8B7D-DCC52E8214B1}" destId="{1D5A38ED-20D5-4A26-AE4F-B8F5699F3EC8}" srcOrd="0" destOrd="0" presId="urn:microsoft.com/office/officeart/2008/layout/RadialCluster"/>
    <dgm:cxn modelId="{658EC4E7-D9AE-4122-8B7D-8F33952CD71E}" srcId="{ACE8F3EE-2679-4288-9C13-1D0F91173145}" destId="{9BC91409-F609-4677-9CBC-CE06C92CA7CD}" srcOrd="0" destOrd="0" parTransId="{946BF251-F910-448B-8085-A2F9315AEE60}" sibTransId="{F1BEDF57-DF9F-41B2-8D78-8292599C876A}"/>
    <dgm:cxn modelId="{3D1530F8-D1C8-4A5D-84DD-8F1173066DC3}" type="presOf" srcId="{A11046D4-709B-49A4-96F5-554FA9BBB80E}" destId="{92D1DD67-552A-44DA-9950-DE60692E7325}" srcOrd="0" destOrd="0" presId="urn:microsoft.com/office/officeart/2008/layout/RadialCluster"/>
    <dgm:cxn modelId="{C9D7C821-46EA-4185-B34D-F3635986932B}" type="presParOf" srcId="{BEA546B3-C552-4D60-8B48-535F78DA65B5}" destId="{AAE763FB-507A-42ED-AA45-CE8737D23298}" srcOrd="0" destOrd="0" presId="urn:microsoft.com/office/officeart/2008/layout/RadialCluster"/>
    <dgm:cxn modelId="{43699EB2-025C-4A9F-BCDC-12E2AEA256B4}" type="presParOf" srcId="{AAE763FB-507A-42ED-AA45-CE8737D23298}" destId="{3FB913B1-BB73-4822-A46E-D6C6ADFCC9EB}" srcOrd="0" destOrd="0" presId="urn:microsoft.com/office/officeart/2008/layout/RadialCluster"/>
    <dgm:cxn modelId="{798C4588-7A40-426D-97FD-D00791923CF5}" type="presParOf" srcId="{AAE763FB-507A-42ED-AA45-CE8737D23298}" destId="{5D7091CA-6BF0-401B-8B79-BE65BDFE9F56}" srcOrd="1" destOrd="0" presId="urn:microsoft.com/office/officeart/2008/layout/RadialCluster"/>
    <dgm:cxn modelId="{E29D417B-C287-4925-999C-2C45D6D2D2D0}" type="presParOf" srcId="{AAE763FB-507A-42ED-AA45-CE8737D23298}" destId="{477D62D4-B0DA-455A-90EC-E072300E2C8F}" srcOrd="2" destOrd="0" presId="urn:microsoft.com/office/officeart/2008/layout/RadialCluster"/>
    <dgm:cxn modelId="{BF7C508D-8ECE-456B-8000-7DDF406D186E}" type="presParOf" srcId="{AAE763FB-507A-42ED-AA45-CE8737D23298}" destId="{DCE8E275-A1DC-4328-B4E8-0E46404795D3}" srcOrd="3" destOrd="0" presId="urn:microsoft.com/office/officeart/2008/layout/RadialCluster"/>
    <dgm:cxn modelId="{5BCBAFC5-8A7F-4986-8F28-AD4E94B5459C}" type="presParOf" srcId="{AAE763FB-507A-42ED-AA45-CE8737D23298}" destId="{76CD1967-17B5-48A9-A0CB-3BB20AED1FA6}" srcOrd="4" destOrd="0" presId="urn:microsoft.com/office/officeart/2008/layout/RadialCluster"/>
    <dgm:cxn modelId="{CCF9F035-569E-4856-BEB3-7E6EEE144DB2}" type="presParOf" srcId="{AAE763FB-507A-42ED-AA45-CE8737D23298}" destId="{BC7A2542-98D8-42D8-85F5-F819E859FE44}" srcOrd="5" destOrd="0" presId="urn:microsoft.com/office/officeart/2008/layout/RadialCluster"/>
    <dgm:cxn modelId="{94997ABD-120D-437E-BAB2-1D49DD0A6C67}" type="presParOf" srcId="{AAE763FB-507A-42ED-AA45-CE8737D23298}" destId="{1D5A38ED-20D5-4A26-AE4F-B8F5699F3EC8}" srcOrd="6" destOrd="0" presId="urn:microsoft.com/office/officeart/2008/layout/RadialCluster"/>
    <dgm:cxn modelId="{8538E8BE-41F1-40BE-AB8D-6DB2DA633A11}" type="presParOf" srcId="{AAE763FB-507A-42ED-AA45-CE8737D23298}" destId="{3E43DD1A-B937-45A1-A85B-EAABDA8867A6}" srcOrd="7" destOrd="0" presId="urn:microsoft.com/office/officeart/2008/layout/RadialCluster"/>
    <dgm:cxn modelId="{4D5F3385-E75F-4C49-84D3-C2A3268357BD}" type="presParOf" srcId="{AAE763FB-507A-42ED-AA45-CE8737D23298}" destId="{D5B9761B-F721-4081-B62B-B2D23AAA9C35}" srcOrd="8" destOrd="0" presId="urn:microsoft.com/office/officeart/2008/layout/RadialCluster"/>
    <dgm:cxn modelId="{14A89B83-2957-4B41-B5AB-C9BA5B263C01}" type="presParOf" srcId="{AAE763FB-507A-42ED-AA45-CE8737D23298}" destId="{53243C42-E214-46C7-8D39-04C70799D1A6}" srcOrd="9" destOrd="0" presId="urn:microsoft.com/office/officeart/2008/layout/RadialCluster"/>
    <dgm:cxn modelId="{9BF0C917-D6A8-48E2-81C1-36D5CA77110F}" type="presParOf" srcId="{AAE763FB-507A-42ED-AA45-CE8737D23298}" destId="{92D1DD67-552A-44DA-9950-DE60692E7325}" srcOrd="10" destOrd="0" presId="urn:microsoft.com/office/officeart/2008/layout/RadialCluster"/>
    <dgm:cxn modelId="{44B05EF3-387F-4078-8797-42134BC570E8}" type="presParOf" srcId="{AAE763FB-507A-42ED-AA45-CE8737D23298}" destId="{DA4EAA7C-294C-4D4F-84C7-CF4786DB8993}" srcOrd="11" destOrd="0" presId="urn:microsoft.com/office/officeart/2008/layout/RadialCluster"/>
    <dgm:cxn modelId="{64937971-A97E-48D2-860D-E4C0D501FE50}" type="presParOf" srcId="{AAE763FB-507A-42ED-AA45-CE8737D23298}" destId="{4E5805B8-9B58-482C-BA7B-462D0607F12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E8F3EE-2679-4288-9C13-1D0F9117314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C91409-F609-4677-9CBC-CE06C92CA7CD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/>
            <a:t>NIEBEZPIECZNE KONTAKTY</a:t>
          </a:r>
        </a:p>
      </dgm:t>
    </dgm:pt>
    <dgm:pt modelId="{946BF251-F910-448B-8085-A2F9315AEE60}" type="parTrans" cxnId="{658EC4E7-D9AE-4122-8B7D-8F33952CD71E}">
      <dgm:prSet/>
      <dgm:spPr/>
      <dgm:t>
        <a:bodyPr/>
        <a:lstStyle/>
        <a:p>
          <a:endParaRPr lang="pl-PL"/>
        </a:p>
      </dgm:t>
    </dgm:pt>
    <dgm:pt modelId="{F1BEDF57-DF9F-41B2-8D78-8292599C876A}" type="sibTrans" cxnId="{658EC4E7-D9AE-4122-8B7D-8F33952CD71E}">
      <dgm:prSet/>
      <dgm:spPr/>
      <dgm:t>
        <a:bodyPr/>
        <a:lstStyle/>
        <a:p>
          <a:endParaRPr lang="pl-PL"/>
        </a:p>
      </dgm:t>
    </dgm:pt>
    <dgm:pt modelId="{31F0C217-E27E-46AC-AE93-3CC2DB58907F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  <a:t>Manipulacja</a:t>
          </a:r>
          <a:endParaRPr lang="pl-PL" sz="1800" dirty="0">
            <a:solidFill>
              <a:schemeClr val="bg1"/>
            </a:solidFill>
          </a:endParaRPr>
        </a:p>
      </dgm:t>
    </dgm:pt>
    <dgm:pt modelId="{9AEDAAD6-8246-4A70-824C-9B4C52FB6D84}" type="parTrans" cxnId="{790B3AD5-D4AD-48E1-83A2-1534C7CB0E2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ADD5B820-B942-47B5-B096-044EC2895B7C}" type="sibTrans" cxnId="{790B3AD5-D4AD-48E1-83A2-1534C7CB0E2E}">
      <dgm:prSet/>
      <dgm:spPr/>
      <dgm:t>
        <a:bodyPr/>
        <a:lstStyle/>
        <a:p>
          <a:endParaRPr lang="pl-PL"/>
        </a:p>
      </dgm:t>
    </dgm:pt>
    <dgm:pt modelId="{1C94EB29-8A82-48FC-8BB7-D96615521D5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/>
              <a:latin typeface="+mj-lt"/>
            </a:rPr>
            <a:t>Namawianie do niebezpiecznych </a:t>
          </a:r>
          <a:r>
            <a:rPr lang="pl-PL" sz="1800" b="1" dirty="0" err="1">
              <a:solidFill>
                <a:schemeClr val="bg1"/>
              </a:solidFill>
              <a:effectLst/>
              <a:latin typeface="+mj-lt"/>
            </a:rPr>
            <a:t>zachowań</a:t>
          </a:r>
          <a:r>
            <a:rPr lang="pl-PL" sz="1800" b="1" dirty="0">
              <a:solidFill>
                <a:schemeClr val="bg1"/>
              </a:solidFill>
              <a:effectLst/>
              <a:latin typeface="+mj-lt"/>
            </a:rPr>
            <a:t> (używanie narkotyków, samookaleczeń, samobójstw)</a:t>
          </a:r>
          <a:endParaRPr lang="pl-PL" sz="1800" dirty="0">
            <a:solidFill>
              <a:schemeClr val="bg1"/>
            </a:solidFill>
          </a:endParaRPr>
        </a:p>
      </dgm:t>
    </dgm:pt>
    <dgm:pt modelId="{80B01C25-78FF-4184-9880-A68B9904AF5D}" type="parTrans" cxnId="{8914EE7B-F7C3-47BB-B11C-5863BF50E1D9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7644F4F0-74EE-4FCB-9258-83783695CCA0}" type="sibTrans" cxnId="{8914EE7B-F7C3-47BB-B11C-5863BF50E1D9}">
      <dgm:prSet/>
      <dgm:spPr/>
      <dgm:t>
        <a:bodyPr/>
        <a:lstStyle/>
        <a:p>
          <a:endParaRPr lang="pl-PL"/>
        </a:p>
      </dgm:t>
    </dgm:pt>
    <dgm:pt modelId="{A11046D4-709B-49A4-96F5-554FA9BBB80E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  <a:t>Uwodzenie - grooming</a:t>
          </a:r>
          <a:endParaRPr lang="pl-PL" sz="1800" dirty="0">
            <a:solidFill>
              <a:schemeClr val="bg1"/>
            </a:solidFill>
          </a:endParaRPr>
        </a:p>
      </dgm:t>
    </dgm:pt>
    <dgm:pt modelId="{998A3890-E225-4A7F-95F7-1ADCD6BF832B}" type="parTrans" cxnId="{6285FCAC-922E-401B-96F3-63CB1F169152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E9B28D66-7674-4520-808F-F5A984DB1AE0}" type="sibTrans" cxnId="{6285FCAC-922E-401B-96F3-63CB1F169152}">
      <dgm:prSet/>
      <dgm:spPr/>
      <dgm:t>
        <a:bodyPr/>
        <a:lstStyle/>
        <a:p>
          <a:endParaRPr lang="pl-PL"/>
        </a:p>
      </dgm:t>
    </dgm:pt>
    <dgm:pt modelId="{520F7A63-E6C6-4CD7-B34D-8BDE40E9EF96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  <a:t>Wyłudzenie danych i informacji</a:t>
          </a:r>
          <a:endParaRPr lang="pl-PL" sz="1800" dirty="0">
            <a:solidFill>
              <a:schemeClr val="bg1"/>
            </a:solidFill>
          </a:endParaRPr>
        </a:p>
      </dgm:t>
    </dgm:pt>
    <dgm:pt modelId="{906D03EC-5D08-4E8D-A90D-45EEF2B38B25}" type="parTrans" cxnId="{3535DB58-7B96-4D50-B946-46F86BF80C1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02A0615-04CA-407B-996A-E2274E76BA59}" type="sibTrans" cxnId="{3535DB58-7B96-4D50-B946-46F86BF80C1E}">
      <dgm:prSet/>
      <dgm:spPr/>
      <dgm:t>
        <a:bodyPr/>
        <a:lstStyle/>
        <a:p>
          <a:endParaRPr lang="pl-PL"/>
        </a:p>
      </dgm:t>
    </dgm:pt>
    <dgm:pt modelId="{457BA2C0-BDD1-4B1C-8B7D-DCC52E8214B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  <a:t>Szerzenie 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j-lt"/>
            </a:rPr>
            <a:t>i kształtowanie niebezpiecznych postaw (sekty, subkultury) </a:t>
          </a:r>
          <a:endParaRPr lang="pl-PL" sz="1800" b="1" cap="none" spc="0" dirty="0">
            <a:ln w="50800"/>
            <a:solidFill>
              <a:schemeClr val="bg1"/>
            </a:solidFill>
            <a:effectLst/>
            <a:latin typeface="Cambria" pitchFamily="18" charset="0"/>
          </a:endParaRPr>
        </a:p>
      </dgm:t>
    </dgm:pt>
    <dgm:pt modelId="{9F3261B2-5AF3-4A0B-8AAC-67EEC0C29FF9}" type="parTrans" cxnId="{D88F5D21-840F-4F57-8128-FF0C97A20EF8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2631C49A-23A0-4718-A261-8BE8EA772635}" type="sibTrans" cxnId="{D88F5D21-840F-4F57-8128-FF0C97A20EF8}">
      <dgm:prSet/>
      <dgm:spPr/>
      <dgm:t>
        <a:bodyPr/>
        <a:lstStyle/>
        <a:p>
          <a:endParaRPr lang="pl-PL"/>
        </a:p>
      </dgm:t>
    </dgm:pt>
    <dgm:pt modelId="{BEA546B3-C552-4D60-8B48-535F78DA65B5}" type="pres">
      <dgm:prSet presAssocID="{ACE8F3EE-2679-4288-9C13-1D0F9117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AE763FB-507A-42ED-AA45-CE8737D23298}" type="pres">
      <dgm:prSet presAssocID="{9BC91409-F609-4677-9CBC-CE06C92CA7CD}" presName="singleCycle" presStyleCnt="0"/>
      <dgm:spPr/>
    </dgm:pt>
    <dgm:pt modelId="{3FB913B1-BB73-4822-A46E-D6C6ADFCC9EB}" type="pres">
      <dgm:prSet presAssocID="{9BC91409-F609-4677-9CBC-CE06C92CA7CD}" presName="singleCenter" presStyleLbl="node1" presStyleIdx="0" presStyleCnt="6" custScaleX="145354" custScaleY="63481">
        <dgm:presLayoutVars>
          <dgm:chMax val="7"/>
          <dgm:chPref val="7"/>
        </dgm:presLayoutVars>
      </dgm:prSet>
      <dgm:spPr/>
    </dgm:pt>
    <dgm:pt modelId="{5D7091CA-6BF0-401B-8B79-BE65BDFE9F56}" type="pres">
      <dgm:prSet presAssocID="{9AEDAAD6-8246-4A70-824C-9B4C52FB6D84}" presName="Name56" presStyleLbl="parChTrans1D2" presStyleIdx="0" presStyleCnt="5"/>
      <dgm:spPr/>
    </dgm:pt>
    <dgm:pt modelId="{477D62D4-B0DA-455A-90EC-E072300E2C8F}" type="pres">
      <dgm:prSet presAssocID="{31F0C217-E27E-46AC-AE93-3CC2DB58907F}" presName="text0" presStyleLbl="node1" presStyleIdx="1" presStyleCnt="6" custScaleX="295002" custRadScaleRad="76700" custRadScaleInc="4852">
        <dgm:presLayoutVars>
          <dgm:bulletEnabled val="1"/>
        </dgm:presLayoutVars>
      </dgm:prSet>
      <dgm:spPr/>
    </dgm:pt>
    <dgm:pt modelId="{DCE8E275-A1DC-4328-B4E8-0E46404795D3}" type="pres">
      <dgm:prSet presAssocID="{80B01C25-78FF-4184-9880-A68B9904AF5D}" presName="Name56" presStyleLbl="parChTrans1D2" presStyleIdx="1" presStyleCnt="5"/>
      <dgm:spPr/>
    </dgm:pt>
    <dgm:pt modelId="{76CD1967-17B5-48A9-A0CB-3BB20AED1FA6}" type="pres">
      <dgm:prSet presAssocID="{1C94EB29-8A82-48FC-8BB7-D96615521D54}" presName="text0" presStyleLbl="node1" presStyleIdx="2" presStyleCnt="6" custScaleX="314485" custRadScaleRad="165205" custRadScaleInc="-8061">
        <dgm:presLayoutVars>
          <dgm:bulletEnabled val="1"/>
        </dgm:presLayoutVars>
      </dgm:prSet>
      <dgm:spPr/>
    </dgm:pt>
    <dgm:pt modelId="{BC7A2542-98D8-42D8-85F5-F819E859FE44}" type="pres">
      <dgm:prSet presAssocID="{9F3261B2-5AF3-4A0B-8AAC-67EEC0C29FF9}" presName="Name56" presStyleLbl="parChTrans1D2" presStyleIdx="2" presStyleCnt="5"/>
      <dgm:spPr/>
    </dgm:pt>
    <dgm:pt modelId="{1D5A38ED-20D5-4A26-AE4F-B8F5699F3EC8}" type="pres">
      <dgm:prSet presAssocID="{457BA2C0-BDD1-4B1C-8B7D-DCC52E8214B1}" presName="text0" presStyleLbl="node1" presStyleIdx="3" presStyleCnt="6" custScaleX="321044" custRadScaleRad="157810" custRadScaleInc="-114655">
        <dgm:presLayoutVars>
          <dgm:bulletEnabled val="1"/>
        </dgm:presLayoutVars>
      </dgm:prSet>
      <dgm:spPr/>
    </dgm:pt>
    <dgm:pt modelId="{53243C42-E214-46C7-8D39-04C70799D1A6}" type="pres">
      <dgm:prSet presAssocID="{998A3890-E225-4A7F-95F7-1ADCD6BF832B}" presName="Name56" presStyleLbl="parChTrans1D2" presStyleIdx="3" presStyleCnt="5"/>
      <dgm:spPr/>
    </dgm:pt>
    <dgm:pt modelId="{92D1DD67-552A-44DA-9950-DE60692E7325}" type="pres">
      <dgm:prSet presAssocID="{A11046D4-709B-49A4-96F5-554FA9BBB80E}" presName="text0" presStyleLbl="node1" presStyleIdx="4" presStyleCnt="6" custScaleX="275310" custRadScaleRad="158181" custRadScaleInc="116924">
        <dgm:presLayoutVars>
          <dgm:bulletEnabled val="1"/>
        </dgm:presLayoutVars>
      </dgm:prSet>
      <dgm:spPr/>
    </dgm:pt>
    <dgm:pt modelId="{DA4EAA7C-294C-4D4F-84C7-CF4786DB8993}" type="pres">
      <dgm:prSet presAssocID="{906D03EC-5D08-4E8D-A90D-45EEF2B38B25}" presName="Name56" presStyleLbl="parChTrans1D2" presStyleIdx="4" presStyleCnt="5"/>
      <dgm:spPr/>
    </dgm:pt>
    <dgm:pt modelId="{4E5805B8-9B58-482C-BA7B-462D0607F12E}" type="pres">
      <dgm:prSet presAssocID="{520F7A63-E6C6-4CD7-B34D-8BDE40E9EF96}" presName="text0" presStyleLbl="node1" presStyleIdx="5" presStyleCnt="6" custScaleX="291862" custRadScaleRad="162599" custRadScaleInc="13353">
        <dgm:presLayoutVars>
          <dgm:bulletEnabled val="1"/>
        </dgm:presLayoutVars>
      </dgm:prSet>
      <dgm:spPr/>
    </dgm:pt>
  </dgm:ptLst>
  <dgm:cxnLst>
    <dgm:cxn modelId="{D88F5D21-840F-4F57-8128-FF0C97A20EF8}" srcId="{9BC91409-F609-4677-9CBC-CE06C92CA7CD}" destId="{457BA2C0-BDD1-4B1C-8B7D-DCC52E8214B1}" srcOrd="2" destOrd="0" parTransId="{9F3261B2-5AF3-4A0B-8AAC-67EEC0C29FF9}" sibTransId="{2631C49A-23A0-4718-A261-8BE8EA772635}"/>
    <dgm:cxn modelId="{7617A04D-90F8-46A7-BE06-1BF2036F13FF}" type="presOf" srcId="{1C94EB29-8A82-48FC-8BB7-D96615521D54}" destId="{76CD1967-17B5-48A9-A0CB-3BB20AED1FA6}" srcOrd="0" destOrd="0" presId="urn:microsoft.com/office/officeart/2008/layout/RadialCluster"/>
    <dgm:cxn modelId="{3535DB58-7B96-4D50-B946-46F86BF80C1E}" srcId="{9BC91409-F609-4677-9CBC-CE06C92CA7CD}" destId="{520F7A63-E6C6-4CD7-B34D-8BDE40E9EF96}" srcOrd="4" destOrd="0" parTransId="{906D03EC-5D08-4E8D-A90D-45EEF2B38B25}" sibTransId="{302A0615-04CA-407B-996A-E2274E76BA59}"/>
    <dgm:cxn modelId="{02B33179-F28F-4008-BD76-D36AD9EFFEDC}" type="presOf" srcId="{998A3890-E225-4A7F-95F7-1ADCD6BF832B}" destId="{53243C42-E214-46C7-8D39-04C70799D1A6}" srcOrd="0" destOrd="0" presId="urn:microsoft.com/office/officeart/2008/layout/RadialCluster"/>
    <dgm:cxn modelId="{8914EE7B-F7C3-47BB-B11C-5863BF50E1D9}" srcId="{9BC91409-F609-4677-9CBC-CE06C92CA7CD}" destId="{1C94EB29-8A82-48FC-8BB7-D96615521D54}" srcOrd="1" destOrd="0" parTransId="{80B01C25-78FF-4184-9880-A68B9904AF5D}" sibTransId="{7644F4F0-74EE-4FCB-9258-83783695CCA0}"/>
    <dgm:cxn modelId="{06A7D77E-3451-4252-B26C-80576967489E}" type="presOf" srcId="{906D03EC-5D08-4E8D-A90D-45EEF2B38B25}" destId="{DA4EAA7C-294C-4D4F-84C7-CF4786DB8993}" srcOrd="0" destOrd="0" presId="urn:microsoft.com/office/officeart/2008/layout/RadialCluster"/>
    <dgm:cxn modelId="{40440988-E78F-4B34-A3AB-5F96F9F3F913}" type="presOf" srcId="{31F0C217-E27E-46AC-AE93-3CC2DB58907F}" destId="{477D62D4-B0DA-455A-90EC-E072300E2C8F}" srcOrd="0" destOrd="0" presId="urn:microsoft.com/office/officeart/2008/layout/RadialCluster"/>
    <dgm:cxn modelId="{C30C19A7-A05D-446C-BB42-B0430BA35EF0}" type="presOf" srcId="{520F7A63-E6C6-4CD7-B34D-8BDE40E9EF96}" destId="{4E5805B8-9B58-482C-BA7B-462D0607F12E}" srcOrd="0" destOrd="0" presId="urn:microsoft.com/office/officeart/2008/layout/RadialCluster"/>
    <dgm:cxn modelId="{F75FF6AB-5E09-4959-A4FF-640A9B7EA029}" type="presOf" srcId="{9AEDAAD6-8246-4A70-824C-9B4C52FB6D84}" destId="{5D7091CA-6BF0-401B-8B79-BE65BDFE9F56}" srcOrd="0" destOrd="0" presId="urn:microsoft.com/office/officeart/2008/layout/RadialCluster"/>
    <dgm:cxn modelId="{6285FCAC-922E-401B-96F3-63CB1F169152}" srcId="{9BC91409-F609-4677-9CBC-CE06C92CA7CD}" destId="{A11046D4-709B-49A4-96F5-554FA9BBB80E}" srcOrd="3" destOrd="0" parTransId="{998A3890-E225-4A7F-95F7-1ADCD6BF832B}" sibTransId="{E9B28D66-7674-4520-808F-F5A984DB1AE0}"/>
    <dgm:cxn modelId="{9F15AAC0-0F1F-4BF9-A1EB-6AA9290D150C}" type="presOf" srcId="{80B01C25-78FF-4184-9880-A68B9904AF5D}" destId="{DCE8E275-A1DC-4328-B4E8-0E46404795D3}" srcOrd="0" destOrd="0" presId="urn:microsoft.com/office/officeart/2008/layout/RadialCluster"/>
    <dgm:cxn modelId="{790B3AD5-D4AD-48E1-83A2-1534C7CB0E2E}" srcId="{9BC91409-F609-4677-9CBC-CE06C92CA7CD}" destId="{31F0C217-E27E-46AC-AE93-3CC2DB58907F}" srcOrd="0" destOrd="0" parTransId="{9AEDAAD6-8246-4A70-824C-9B4C52FB6D84}" sibTransId="{ADD5B820-B942-47B5-B096-044EC2895B7C}"/>
    <dgm:cxn modelId="{05D720D8-37CE-46CC-BB05-5D3918D6BC89}" type="presOf" srcId="{9BC91409-F609-4677-9CBC-CE06C92CA7CD}" destId="{3FB913B1-BB73-4822-A46E-D6C6ADFCC9EB}" srcOrd="0" destOrd="0" presId="urn:microsoft.com/office/officeart/2008/layout/RadialCluster"/>
    <dgm:cxn modelId="{3405B4E1-1F0F-42C0-BECC-D40CAE663883}" type="presOf" srcId="{9F3261B2-5AF3-4A0B-8AAC-67EEC0C29FF9}" destId="{BC7A2542-98D8-42D8-85F5-F819E859FE44}" srcOrd="0" destOrd="0" presId="urn:microsoft.com/office/officeart/2008/layout/RadialCluster"/>
    <dgm:cxn modelId="{8889EDE1-FC68-4E32-BC41-3565F3B8AC16}" type="presOf" srcId="{ACE8F3EE-2679-4288-9C13-1D0F91173145}" destId="{BEA546B3-C552-4D60-8B48-535F78DA65B5}" srcOrd="0" destOrd="0" presId="urn:microsoft.com/office/officeart/2008/layout/RadialCluster"/>
    <dgm:cxn modelId="{582EA9E3-8F01-46A9-AFFD-2BE0C4BC2FAA}" type="presOf" srcId="{457BA2C0-BDD1-4B1C-8B7D-DCC52E8214B1}" destId="{1D5A38ED-20D5-4A26-AE4F-B8F5699F3EC8}" srcOrd="0" destOrd="0" presId="urn:microsoft.com/office/officeart/2008/layout/RadialCluster"/>
    <dgm:cxn modelId="{658EC4E7-D9AE-4122-8B7D-8F33952CD71E}" srcId="{ACE8F3EE-2679-4288-9C13-1D0F91173145}" destId="{9BC91409-F609-4677-9CBC-CE06C92CA7CD}" srcOrd="0" destOrd="0" parTransId="{946BF251-F910-448B-8085-A2F9315AEE60}" sibTransId="{F1BEDF57-DF9F-41B2-8D78-8292599C876A}"/>
    <dgm:cxn modelId="{3D1530F8-D1C8-4A5D-84DD-8F1173066DC3}" type="presOf" srcId="{A11046D4-709B-49A4-96F5-554FA9BBB80E}" destId="{92D1DD67-552A-44DA-9950-DE60692E7325}" srcOrd="0" destOrd="0" presId="urn:microsoft.com/office/officeart/2008/layout/RadialCluster"/>
    <dgm:cxn modelId="{C9D7C821-46EA-4185-B34D-F3635986932B}" type="presParOf" srcId="{BEA546B3-C552-4D60-8B48-535F78DA65B5}" destId="{AAE763FB-507A-42ED-AA45-CE8737D23298}" srcOrd="0" destOrd="0" presId="urn:microsoft.com/office/officeart/2008/layout/RadialCluster"/>
    <dgm:cxn modelId="{43699EB2-025C-4A9F-BCDC-12E2AEA256B4}" type="presParOf" srcId="{AAE763FB-507A-42ED-AA45-CE8737D23298}" destId="{3FB913B1-BB73-4822-A46E-D6C6ADFCC9EB}" srcOrd="0" destOrd="0" presId="urn:microsoft.com/office/officeart/2008/layout/RadialCluster"/>
    <dgm:cxn modelId="{798C4588-7A40-426D-97FD-D00791923CF5}" type="presParOf" srcId="{AAE763FB-507A-42ED-AA45-CE8737D23298}" destId="{5D7091CA-6BF0-401B-8B79-BE65BDFE9F56}" srcOrd="1" destOrd="0" presId="urn:microsoft.com/office/officeart/2008/layout/RadialCluster"/>
    <dgm:cxn modelId="{E29D417B-C287-4925-999C-2C45D6D2D2D0}" type="presParOf" srcId="{AAE763FB-507A-42ED-AA45-CE8737D23298}" destId="{477D62D4-B0DA-455A-90EC-E072300E2C8F}" srcOrd="2" destOrd="0" presId="urn:microsoft.com/office/officeart/2008/layout/RadialCluster"/>
    <dgm:cxn modelId="{BF7C508D-8ECE-456B-8000-7DDF406D186E}" type="presParOf" srcId="{AAE763FB-507A-42ED-AA45-CE8737D23298}" destId="{DCE8E275-A1DC-4328-B4E8-0E46404795D3}" srcOrd="3" destOrd="0" presId="urn:microsoft.com/office/officeart/2008/layout/RadialCluster"/>
    <dgm:cxn modelId="{5BCBAFC5-8A7F-4986-8F28-AD4E94B5459C}" type="presParOf" srcId="{AAE763FB-507A-42ED-AA45-CE8737D23298}" destId="{76CD1967-17B5-48A9-A0CB-3BB20AED1FA6}" srcOrd="4" destOrd="0" presId="urn:microsoft.com/office/officeart/2008/layout/RadialCluster"/>
    <dgm:cxn modelId="{CCF9F035-569E-4856-BEB3-7E6EEE144DB2}" type="presParOf" srcId="{AAE763FB-507A-42ED-AA45-CE8737D23298}" destId="{BC7A2542-98D8-42D8-85F5-F819E859FE44}" srcOrd="5" destOrd="0" presId="urn:microsoft.com/office/officeart/2008/layout/RadialCluster"/>
    <dgm:cxn modelId="{94997ABD-120D-437E-BAB2-1D49DD0A6C67}" type="presParOf" srcId="{AAE763FB-507A-42ED-AA45-CE8737D23298}" destId="{1D5A38ED-20D5-4A26-AE4F-B8F5699F3EC8}" srcOrd="6" destOrd="0" presId="urn:microsoft.com/office/officeart/2008/layout/RadialCluster"/>
    <dgm:cxn modelId="{14A89B83-2957-4B41-B5AB-C9BA5B263C01}" type="presParOf" srcId="{AAE763FB-507A-42ED-AA45-CE8737D23298}" destId="{53243C42-E214-46C7-8D39-04C70799D1A6}" srcOrd="7" destOrd="0" presId="urn:microsoft.com/office/officeart/2008/layout/RadialCluster"/>
    <dgm:cxn modelId="{9BF0C917-D6A8-48E2-81C1-36D5CA77110F}" type="presParOf" srcId="{AAE763FB-507A-42ED-AA45-CE8737D23298}" destId="{92D1DD67-552A-44DA-9950-DE60692E7325}" srcOrd="8" destOrd="0" presId="urn:microsoft.com/office/officeart/2008/layout/RadialCluster"/>
    <dgm:cxn modelId="{44B05EF3-387F-4078-8797-42134BC570E8}" type="presParOf" srcId="{AAE763FB-507A-42ED-AA45-CE8737D23298}" destId="{DA4EAA7C-294C-4D4F-84C7-CF4786DB8993}" srcOrd="9" destOrd="0" presId="urn:microsoft.com/office/officeart/2008/layout/RadialCluster"/>
    <dgm:cxn modelId="{64937971-A97E-48D2-860D-E4C0D501FE50}" type="presParOf" srcId="{AAE763FB-507A-42ED-AA45-CE8737D23298}" destId="{4E5805B8-9B58-482C-BA7B-462D0607F12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E8F3EE-2679-4288-9C13-1D0F9117314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C91409-F609-4677-9CBC-CE06C92CA7CD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/>
            <a:t>CYBERPRZEMOC</a:t>
          </a:r>
        </a:p>
      </dgm:t>
    </dgm:pt>
    <dgm:pt modelId="{946BF251-F910-448B-8085-A2F9315AEE60}" type="parTrans" cxnId="{658EC4E7-D9AE-4122-8B7D-8F33952CD71E}">
      <dgm:prSet/>
      <dgm:spPr/>
      <dgm:t>
        <a:bodyPr/>
        <a:lstStyle/>
        <a:p>
          <a:endParaRPr lang="pl-PL"/>
        </a:p>
      </dgm:t>
    </dgm:pt>
    <dgm:pt modelId="{F1BEDF57-DF9F-41B2-8D78-8292599C876A}" type="sibTrans" cxnId="{658EC4E7-D9AE-4122-8B7D-8F33952CD71E}">
      <dgm:prSet/>
      <dgm:spPr/>
      <dgm:t>
        <a:bodyPr/>
        <a:lstStyle/>
        <a:p>
          <a:endParaRPr lang="pl-PL"/>
        </a:p>
      </dgm:t>
    </dgm:pt>
    <dgm:pt modelId="{31F0C217-E27E-46AC-AE93-3CC2DB58907F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Podszywanie się w sieci pod kogoś wbrew jego woli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AEDAAD6-8246-4A70-824C-9B4C52FB6D84}" type="parTrans" cxnId="{790B3AD5-D4AD-48E1-83A2-1534C7CB0E2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ADD5B820-B942-47B5-B096-044EC2895B7C}" type="sibTrans" cxnId="{790B3AD5-D4AD-48E1-83A2-1534C7CB0E2E}">
      <dgm:prSet/>
      <dgm:spPr/>
      <dgm:t>
        <a:bodyPr/>
        <a:lstStyle/>
        <a:p>
          <a:endParaRPr lang="pl-PL"/>
        </a:p>
      </dgm:t>
    </dgm:pt>
    <dgm:pt modelId="{1C94EB29-8A82-48FC-8BB7-D96615521D54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Robienie komuś zdjęć  lub rejestrowanie filmów bez jego zgody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80B01C25-78FF-4184-9880-A68B9904AF5D}" type="parTrans" cxnId="{8914EE7B-F7C3-47BB-B11C-5863BF50E1D9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7644F4F0-74EE-4FCB-9258-83783695CCA0}" type="sibTrans" cxnId="{8914EE7B-F7C3-47BB-B11C-5863BF50E1D9}">
      <dgm:prSet/>
      <dgm:spPr/>
      <dgm:t>
        <a:bodyPr/>
        <a:lstStyle/>
        <a:p>
          <a:endParaRPr lang="pl-PL"/>
        </a:p>
      </dgm:t>
    </dgm:pt>
    <dgm:pt modelId="{A11046D4-709B-49A4-96F5-554FA9BBB80E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Nękanie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98A3890-E225-4A7F-95F7-1ADCD6BF832B}" type="parTrans" cxnId="{6285FCAC-922E-401B-96F3-63CB1F169152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E9B28D66-7674-4520-808F-F5A984DB1AE0}" type="sibTrans" cxnId="{6285FCAC-922E-401B-96F3-63CB1F169152}">
      <dgm:prSet/>
      <dgm:spPr/>
      <dgm:t>
        <a:bodyPr/>
        <a:lstStyle/>
        <a:p>
          <a:endParaRPr lang="pl-PL"/>
        </a:p>
      </dgm:t>
    </dgm:pt>
    <dgm:pt modelId="{520F7A63-E6C6-4CD7-B34D-8BDE40E9EF96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/>
              <a:latin typeface="+mn-lt"/>
            </a:rPr>
            <a:t>Publikowanie lub rozsyłanie ośmieszających, kompromitujących zdjęć, filmów… </a:t>
          </a:r>
          <a:endParaRPr lang="pl-PL" sz="1800" dirty="0">
            <a:solidFill>
              <a:schemeClr val="bg1"/>
            </a:solidFill>
            <a:latin typeface="+mn-lt"/>
          </a:endParaRPr>
        </a:p>
      </dgm:t>
    </dgm:pt>
    <dgm:pt modelId="{906D03EC-5D08-4E8D-A90D-45EEF2B38B25}" type="parTrans" cxnId="{3535DB58-7B96-4D50-B946-46F86BF80C1E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02A0615-04CA-407B-996A-E2274E76BA59}" type="sibTrans" cxnId="{3535DB58-7B96-4D50-B946-46F86BF80C1E}">
      <dgm:prSet/>
      <dgm:spPr/>
      <dgm:t>
        <a:bodyPr/>
        <a:lstStyle/>
        <a:p>
          <a:endParaRPr lang="pl-PL"/>
        </a:p>
      </dgm:t>
    </dgm:pt>
    <dgm:pt modelId="{457BA2C0-BDD1-4B1C-8B7D-DCC52E8214B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Dopisywanie obraźliwych komentarzy do wpisów </a:t>
          </a:r>
          <a:b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cap="none" spc="0" dirty="0">
              <a:ln w="50800"/>
              <a:solidFill>
                <a:schemeClr val="bg1"/>
              </a:solidFill>
              <a:effectLst/>
              <a:latin typeface="+mn-lt"/>
            </a:rPr>
            <a:t>w blogu czy na forum dyskusyjnym</a:t>
          </a:r>
        </a:p>
      </dgm:t>
    </dgm:pt>
    <dgm:pt modelId="{9F3261B2-5AF3-4A0B-8AAC-67EEC0C29FF9}" type="parTrans" cxnId="{D88F5D21-840F-4F57-8128-FF0C97A20EF8}">
      <dgm:prSet/>
      <dgm:spPr>
        <a:ln w="317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2631C49A-23A0-4718-A261-8BE8EA772635}" type="sibTrans" cxnId="{D88F5D21-840F-4F57-8128-FF0C97A20EF8}">
      <dgm:prSet/>
      <dgm:spPr/>
      <dgm:t>
        <a:bodyPr/>
        <a:lstStyle/>
        <a:p>
          <a:endParaRPr lang="pl-PL"/>
        </a:p>
      </dgm:t>
    </dgm:pt>
    <dgm:pt modelId="{2940554B-F8B7-411D-ABA1-781B0BDBFD1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latin typeface="+mn-lt"/>
            </a:rPr>
            <a:t>Straszenie</a:t>
          </a:r>
        </a:p>
      </dgm:t>
    </dgm:pt>
    <dgm:pt modelId="{7879D080-139E-4CBC-BDC6-FE47C4217262}" type="parTrans" cxnId="{CF0BA26F-F89F-465B-B772-9137CDA75AAC}">
      <dgm:prSet/>
      <dgm:spPr/>
      <dgm:t>
        <a:bodyPr/>
        <a:lstStyle/>
        <a:p>
          <a:endParaRPr lang="pl-PL"/>
        </a:p>
      </dgm:t>
    </dgm:pt>
    <dgm:pt modelId="{8E3DC4EB-6F96-42F2-8590-BB5D9C623108}" type="sibTrans" cxnId="{CF0BA26F-F89F-465B-B772-9137CDA75AAC}">
      <dgm:prSet/>
      <dgm:spPr/>
      <dgm:t>
        <a:bodyPr/>
        <a:lstStyle/>
        <a:p>
          <a:endParaRPr lang="pl-PL"/>
        </a:p>
      </dgm:t>
    </dgm:pt>
    <dgm:pt modelId="{25E90D6F-264F-4116-B3C9-CE0A2062D51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latin typeface="+mn-lt"/>
            </a:rPr>
            <a:t>Szantażowanie z użyciem </a:t>
          </a:r>
          <a:r>
            <a:rPr lang="pl-PL" sz="1800" b="1" dirty="0" err="1">
              <a:solidFill>
                <a:schemeClr val="bg1"/>
              </a:solidFill>
              <a:latin typeface="+mn-lt"/>
            </a:rPr>
            <a:t>internetu</a:t>
          </a:r>
          <a:endParaRPr lang="pl-PL" sz="1800" b="1" dirty="0">
            <a:solidFill>
              <a:schemeClr val="bg1"/>
            </a:solidFill>
            <a:latin typeface="+mn-lt"/>
          </a:endParaRPr>
        </a:p>
      </dgm:t>
    </dgm:pt>
    <dgm:pt modelId="{07EC302E-8316-42FF-83B2-01032228E648}" type="parTrans" cxnId="{955F7911-7A80-4A1A-9704-3D84A767F549}">
      <dgm:prSet/>
      <dgm:spPr/>
      <dgm:t>
        <a:bodyPr/>
        <a:lstStyle/>
        <a:p>
          <a:endParaRPr lang="pl-PL"/>
        </a:p>
      </dgm:t>
    </dgm:pt>
    <dgm:pt modelId="{D014060D-C229-4929-B3FB-FC0B5C4D1DB8}" type="sibTrans" cxnId="{955F7911-7A80-4A1A-9704-3D84A767F549}">
      <dgm:prSet/>
      <dgm:spPr/>
      <dgm:t>
        <a:bodyPr/>
        <a:lstStyle/>
        <a:p>
          <a:endParaRPr lang="pl-PL"/>
        </a:p>
      </dgm:t>
    </dgm:pt>
    <dgm:pt modelId="{FB0F5B9B-9195-43C2-AFB9-B9596A8754C6}">
      <dgm:prSet phldrT="[Tekst]" custScaleX="291862" custRadScaleRad="74746" custRadScaleInc="197980"/>
      <dgm:spPr>
        <a:solidFill>
          <a:schemeClr val="bg1">
            <a:lumMod val="50000"/>
          </a:schemeClr>
        </a:solidFill>
      </dgm:spPr>
    </dgm:pt>
    <dgm:pt modelId="{9421BD55-369A-4D52-A717-2CF9A3EAA35A}" type="parTrans" cxnId="{09B0291B-CE17-4B9C-A885-FA742690E465}">
      <dgm:prSet/>
      <dgm:spPr/>
      <dgm:t>
        <a:bodyPr/>
        <a:lstStyle/>
        <a:p>
          <a:endParaRPr lang="pl-PL"/>
        </a:p>
      </dgm:t>
    </dgm:pt>
    <dgm:pt modelId="{10A176A2-78B3-4A78-8124-4CF0DC3271F1}" type="sibTrans" cxnId="{09B0291B-CE17-4B9C-A885-FA742690E465}">
      <dgm:prSet/>
      <dgm:spPr/>
      <dgm:t>
        <a:bodyPr/>
        <a:lstStyle/>
        <a:p>
          <a:endParaRPr lang="pl-PL"/>
        </a:p>
      </dgm:t>
    </dgm:pt>
    <dgm:pt modelId="{BEA546B3-C552-4D60-8B48-535F78DA65B5}" type="pres">
      <dgm:prSet presAssocID="{ACE8F3EE-2679-4288-9C13-1D0F91173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AE763FB-507A-42ED-AA45-CE8737D23298}" type="pres">
      <dgm:prSet presAssocID="{9BC91409-F609-4677-9CBC-CE06C92CA7CD}" presName="singleCycle" presStyleCnt="0"/>
      <dgm:spPr/>
    </dgm:pt>
    <dgm:pt modelId="{3FB913B1-BB73-4822-A46E-D6C6ADFCC9EB}" type="pres">
      <dgm:prSet presAssocID="{9BC91409-F609-4677-9CBC-CE06C92CA7CD}" presName="singleCenter" presStyleLbl="node1" presStyleIdx="0" presStyleCnt="8" custScaleX="145354" custScaleY="63481">
        <dgm:presLayoutVars>
          <dgm:chMax val="7"/>
          <dgm:chPref val="7"/>
        </dgm:presLayoutVars>
      </dgm:prSet>
      <dgm:spPr/>
    </dgm:pt>
    <dgm:pt modelId="{5D7091CA-6BF0-401B-8B79-BE65BDFE9F56}" type="pres">
      <dgm:prSet presAssocID="{9AEDAAD6-8246-4A70-824C-9B4C52FB6D84}" presName="Name56" presStyleLbl="parChTrans1D2" presStyleIdx="0" presStyleCnt="7"/>
      <dgm:spPr/>
    </dgm:pt>
    <dgm:pt modelId="{477D62D4-B0DA-455A-90EC-E072300E2C8F}" type="pres">
      <dgm:prSet presAssocID="{31F0C217-E27E-46AC-AE93-3CC2DB58907F}" presName="text0" presStyleLbl="node1" presStyleIdx="1" presStyleCnt="8" custScaleX="295002" custRadScaleRad="167160" custRadScaleInc="260628">
        <dgm:presLayoutVars>
          <dgm:bulletEnabled val="1"/>
        </dgm:presLayoutVars>
      </dgm:prSet>
      <dgm:spPr/>
    </dgm:pt>
    <dgm:pt modelId="{DCE8E275-A1DC-4328-B4E8-0E46404795D3}" type="pres">
      <dgm:prSet presAssocID="{80B01C25-78FF-4184-9880-A68B9904AF5D}" presName="Name56" presStyleLbl="parChTrans1D2" presStyleIdx="1" presStyleCnt="7"/>
      <dgm:spPr/>
    </dgm:pt>
    <dgm:pt modelId="{76CD1967-17B5-48A9-A0CB-3BB20AED1FA6}" type="pres">
      <dgm:prSet presAssocID="{1C94EB29-8A82-48FC-8BB7-D96615521D54}" presName="text0" presStyleLbl="node1" presStyleIdx="2" presStyleCnt="8" custScaleX="314485" custRadScaleRad="159136" custRadScaleInc="143066">
        <dgm:presLayoutVars>
          <dgm:bulletEnabled val="1"/>
        </dgm:presLayoutVars>
      </dgm:prSet>
      <dgm:spPr/>
    </dgm:pt>
    <dgm:pt modelId="{BC7A2542-98D8-42D8-85F5-F819E859FE44}" type="pres">
      <dgm:prSet presAssocID="{9F3261B2-5AF3-4A0B-8AAC-67EEC0C29FF9}" presName="Name56" presStyleLbl="parChTrans1D2" presStyleIdx="2" presStyleCnt="7"/>
      <dgm:spPr/>
    </dgm:pt>
    <dgm:pt modelId="{1D5A38ED-20D5-4A26-AE4F-B8F5699F3EC8}" type="pres">
      <dgm:prSet presAssocID="{457BA2C0-BDD1-4B1C-8B7D-DCC52E8214B1}" presName="text0" presStyleLbl="node1" presStyleIdx="3" presStyleCnt="8" custScaleX="321044" custRadScaleRad="150042" custRadScaleInc="48390">
        <dgm:presLayoutVars>
          <dgm:bulletEnabled val="1"/>
        </dgm:presLayoutVars>
      </dgm:prSet>
      <dgm:spPr/>
    </dgm:pt>
    <dgm:pt modelId="{53243C42-E214-46C7-8D39-04C70799D1A6}" type="pres">
      <dgm:prSet presAssocID="{998A3890-E225-4A7F-95F7-1ADCD6BF832B}" presName="Name56" presStyleLbl="parChTrans1D2" presStyleIdx="3" presStyleCnt="7"/>
      <dgm:spPr/>
    </dgm:pt>
    <dgm:pt modelId="{92D1DD67-552A-44DA-9950-DE60692E7325}" type="pres">
      <dgm:prSet presAssocID="{A11046D4-709B-49A4-96F5-554FA9BBB80E}" presName="text0" presStyleLbl="node1" presStyleIdx="4" presStyleCnt="8" custScaleX="275310" custRadScaleRad="142589" custRadScaleInc="349557">
        <dgm:presLayoutVars>
          <dgm:bulletEnabled val="1"/>
        </dgm:presLayoutVars>
      </dgm:prSet>
      <dgm:spPr/>
    </dgm:pt>
    <dgm:pt modelId="{3E869F1B-10C8-4BE3-BDE2-26C1064AE520}" type="pres">
      <dgm:prSet presAssocID="{7879D080-139E-4CBC-BDC6-FE47C4217262}" presName="Name56" presStyleLbl="parChTrans1D2" presStyleIdx="4" presStyleCnt="7"/>
      <dgm:spPr/>
    </dgm:pt>
    <dgm:pt modelId="{A388FD48-89C6-4DD9-A5DD-F21D0825E30B}" type="pres">
      <dgm:prSet presAssocID="{2940554B-F8B7-411D-ABA1-781B0BDBFD1D}" presName="text0" presStyleLbl="node1" presStyleIdx="5" presStyleCnt="8" custScaleX="276080" custRadScaleRad="155628" custRadScaleInc="262545">
        <dgm:presLayoutVars>
          <dgm:bulletEnabled val="1"/>
        </dgm:presLayoutVars>
      </dgm:prSet>
      <dgm:spPr/>
    </dgm:pt>
    <dgm:pt modelId="{4F303176-B359-4828-91AB-72ECEBFE619B}" type="pres">
      <dgm:prSet presAssocID="{07EC302E-8316-42FF-83B2-01032228E648}" presName="Name56" presStyleLbl="parChTrans1D2" presStyleIdx="5" presStyleCnt="7"/>
      <dgm:spPr/>
    </dgm:pt>
    <dgm:pt modelId="{44206C77-126E-414A-B1AF-4777FC82F185}" type="pres">
      <dgm:prSet presAssocID="{25E90D6F-264F-4116-B3C9-CE0A2062D51F}" presName="text0" presStyleLbl="node1" presStyleIdx="6" presStyleCnt="8" custScaleX="283881" custRadScaleRad="167103" custRadScaleInc="144166">
        <dgm:presLayoutVars>
          <dgm:bulletEnabled val="1"/>
        </dgm:presLayoutVars>
      </dgm:prSet>
      <dgm:spPr/>
    </dgm:pt>
    <dgm:pt modelId="{DA4EAA7C-294C-4D4F-84C7-CF4786DB8993}" type="pres">
      <dgm:prSet presAssocID="{906D03EC-5D08-4E8D-A90D-45EEF2B38B25}" presName="Name56" presStyleLbl="parChTrans1D2" presStyleIdx="6" presStyleCnt="7"/>
      <dgm:spPr/>
    </dgm:pt>
    <dgm:pt modelId="{4E5805B8-9B58-482C-BA7B-462D0607F12E}" type="pres">
      <dgm:prSet presAssocID="{520F7A63-E6C6-4CD7-B34D-8BDE40E9EF96}" presName="text0" presStyleLbl="node1" presStyleIdx="7" presStyleCnt="8" custScaleX="291862" custRadScaleRad="74746" custRadScaleInc="197980">
        <dgm:presLayoutVars>
          <dgm:bulletEnabled val="1"/>
        </dgm:presLayoutVars>
      </dgm:prSet>
      <dgm:spPr/>
    </dgm:pt>
  </dgm:ptLst>
  <dgm:cxnLst>
    <dgm:cxn modelId="{E6F8AE03-16B5-4C5C-A9F9-88E0D46CEDE4}" type="presOf" srcId="{7879D080-139E-4CBC-BDC6-FE47C4217262}" destId="{3E869F1B-10C8-4BE3-BDE2-26C1064AE520}" srcOrd="0" destOrd="0" presId="urn:microsoft.com/office/officeart/2008/layout/RadialCluster"/>
    <dgm:cxn modelId="{3FC92410-9094-4280-B6B5-D49384628C00}" type="presOf" srcId="{07EC302E-8316-42FF-83B2-01032228E648}" destId="{4F303176-B359-4828-91AB-72ECEBFE619B}" srcOrd="0" destOrd="0" presId="urn:microsoft.com/office/officeart/2008/layout/RadialCluster"/>
    <dgm:cxn modelId="{955F7911-7A80-4A1A-9704-3D84A767F549}" srcId="{9BC91409-F609-4677-9CBC-CE06C92CA7CD}" destId="{25E90D6F-264F-4116-B3C9-CE0A2062D51F}" srcOrd="5" destOrd="0" parTransId="{07EC302E-8316-42FF-83B2-01032228E648}" sibTransId="{D014060D-C229-4929-B3FB-FC0B5C4D1DB8}"/>
    <dgm:cxn modelId="{09B0291B-CE17-4B9C-A885-FA742690E465}" srcId="{ACE8F3EE-2679-4288-9C13-1D0F91173145}" destId="{FB0F5B9B-9195-43C2-AFB9-B9596A8754C6}" srcOrd="1" destOrd="0" parTransId="{9421BD55-369A-4D52-A717-2CF9A3EAA35A}" sibTransId="{10A176A2-78B3-4A78-8124-4CF0DC3271F1}"/>
    <dgm:cxn modelId="{D88F5D21-840F-4F57-8128-FF0C97A20EF8}" srcId="{9BC91409-F609-4677-9CBC-CE06C92CA7CD}" destId="{457BA2C0-BDD1-4B1C-8B7D-DCC52E8214B1}" srcOrd="2" destOrd="0" parTransId="{9F3261B2-5AF3-4A0B-8AAC-67EEC0C29FF9}" sibTransId="{2631C49A-23A0-4718-A261-8BE8EA772635}"/>
    <dgm:cxn modelId="{7119752A-C9C5-42F6-A00C-D9A7A83F3E4C}" type="presOf" srcId="{2940554B-F8B7-411D-ABA1-781B0BDBFD1D}" destId="{A388FD48-89C6-4DD9-A5DD-F21D0825E30B}" srcOrd="0" destOrd="0" presId="urn:microsoft.com/office/officeart/2008/layout/RadialCluster"/>
    <dgm:cxn modelId="{7617A04D-90F8-46A7-BE06-1BF2036F13FF}" type="presOf" srcId="{1C94EB29-8A82-48FC-8BB7-D96615521D54}" destId="{76CD1967-17B5-48A9-A0CB-3BB20AED1FA6}" srcOrd="0" destOrd="0" presId="urn:microsoft.com/office/officeart/2008/layout/RadialCluster"/>
    <dgm:cxn modelId="{CF0BA26F-F89F-465B-B772-9137CDA75AAC}" srcId="{9BC91409-F609-4677-9CBC-CE06C92CA7CD}" destId="{2940554B-F8B7-411D-ABA1-781B0BDBFD1D}" srcOrd="4" destOrd="0" parTransId="{7879D080-139E-4CBC-BDC6-FE47C4217262}" sibTransId="{8E3DC4EB-6F96-42F2-8590-BB5D9C623108}"/>
    <dgm:cxn modelId="{3535DB58-7B96-4D50-B946-46F86BF80C1E}" srcId="{9BC91409-F609-4677-9CBC-CE06C92CA7CD}" destId="{520F7A63-E6C6-4CD7-B34D-8BDE40E9EF96}" srcOrd="6" destOrd="0" parTransId="{906D03EC-5D08-4E8D-A90D-45EEF2B38B25}" sibTransId="{302A0615-04CA-407B-996A-E2274E76BA59}"/>
    <dgm:cxn modelId="{02B33179-F28F-4008-BD76-D36AD9EFFEDC}" type="presOf" srcId="{998A3890-E225-4A7F-95F7-1ADCD6BF832B}" destId="{53243C42-E214-46C7-8D39-04C70799D1A6}" srcOrd="0" destOrd="0" presId="urn:microsoft.com/office/officeart/2008/layout/RadialCluster"/>
    <dgm:cxn modelId="{8914EE7B-F7C3-47BB-B11C-5863BF50E1D9}" srcId="{9BC91409-F609-4677-9CBC-CE06C92CA7CD}" destId="{1C94EB29-8A82-48FC-8BB7-D96615521D54}" srcOrd="1" destOrd="0" parTransId="{80B01C25-78FF-4184-9880-A68B9904AF5D}" sibTransId="{7644F4F0-74EE-4FCB-9258-83783695CCA0}"/>
    <dgm:cxn modelId="{06A7D77E-3451-4252-B26C-80576967489E}" type="presOf" srcId="{906D03EC-5D08-4E8D-A90D-45EEF2B38B25}" destId="{DA4EAA7C-294C-4D4F-84C7-CF4786DB8993}" srcOrd="0" destOrd="0" presId="urn:microsoft.com/office/officeart/2008/layout/RadialCluster"/>
    <dgm:cxn modelId="{5067E980-A761-4FBB-BB35-977A2E80D1CF}" type="presOf" srcId="{25E90D6F-264F-4116-B3C9-CE0A2062D51F}" destId="{44206C77-126E-414A-B1AF-4777FC82F185}" srcOrd="0" destOrd="0" presId="urn:microsoft.com/office/officeart/2008/layout/RadialCluster"/>
    <dgm:cxn modelId="{40440988-E78F-4B34-A3AB-5F96F9F3F913}" type="presOf" srcId="{31F0C217-E27E-46AC-AE93-3CC2DB58907F}" destId="{477D62D4-B0DA-455A-90EC-E072300E2C8F}" srcOrd="0" destOrd="0" presId="urn:microsoft.com/office/officeart/2008/layout/RadialCluster"/>
    <dgm:cxn modelId="{C30C19A7-A05D-446C-BB42-B0430BA35EF0}" type="presOf" srcId="{520F7A63-E6C6-4CD7-B34D-8BDE40E9EF96}" destId="{4E5805B8-9B58-482C-BA7B-462D0607F12E}" srcOrd="0" destOrd="0" presId="urn:microsoft.com/office/officeart/2008/layout/RadialCluster"/>
    <dgm:cxn modelId="{F75FF6AB-5E09-4959-A4FF-640A9B7EA029}" type="presOf" srcId="{9AEDAAD6-8246-4A70-824C-9B4C52FB6D84}" destId="{5D7091CA-6BF0-401B-8B79-BE65BDFE9F56}" srcOrd="0" destOrd="0" presId="urn:microsoft.com/office/officeart/2008/layout/RadialCluster"/>
    <dgm:cxn modelId="{6285FCAC-922E-401B-96F3-63CB1F169152}" srcId="{9BC91409-F609-4677-9CBC-CE06C92CA7CD}" destId="{A11046D4-709B-49A4-96F5-554FA9BBB80E}" srcOrd="3" destOrd="0" parTransId="{998A3890-E225-4A7F-95F7-1ADCD6BF832B}" sibTransId="{E9B28D66-7674-4520-808F-F5A984DB1AE0}"/>
    <dgm:cxn modelId="{9F15AAC0-0F1F-4BF9-A1EB-6AA9290D150C}" type="presOf" srcId="{80B01C25-78FF-4184-9880-A68B9904AF5D}" destId="{DCE8E275-A1DC-4328-B4E8-0E46404795D3}" srcOrd="0" destOrd="0" presId="urn:microsoft.com/office/officeart/2008/layout/RadialCluster"/>
    <dgm:cxn modelId="{790B3AD5-D4AD-48E1-83A2-1534C7CB0E2E}" srcId="{9BC91409-F609-4677-9CBC-CE06C92CA7CD}" destId="{31F0C217-E27E-46AC-AE93-3CC2DB58907F}" srcOrd="0" destOrd="0" parTransId="{9AEDAAD6-8246-4A70-824C-9B4C52FB6D84}" sibTransId="{ADD5B820-B942-47B5-B096-044EC2895B7C}"/>
    <dgm:cxn modelId="{05D720D8-37CE-46CC-BB05-5D3918D6BC89}" type="presOf" srcId="{9BC91409-F609-4677-9CBC-CE06C92CA7CD}" destId="{3FB913B1-BB73-4822-A46E-D6C6ADFCC9EB}" srcOrd="0" destOrd="0" presId="urn:microsoft.com/office/officeart/2008/layout/RadialCluster"/>
    <dgm:cxn modelId="{3405B4E1-1F0F-42C0-BECC-D40CAE663883}" type="presOf" srcId="{9F3261B2-5AF3-4A0B-8AAC-67EEC0C29FF9}" destId="{BC7A2542-98D8-42D8-85F5-F819E859FE44}" srcOrd="0" destOrd="0" presId="urn:microsoft.com/office/officeart/2008/layout/RadialCluster"/>
    <dgm:cxn modelId="{8889EDE1-FC68-4E32-BC41-3565F3B8AC16}" type="presOf" srcId="{ACE8F3EE-2679-4288-9C13-1D0F91173145}" destId="{BEA546B3-C552-4D60-8B48-535F78DA65B5}" srcOrd="0" destOrd="0" presId="urn:microsoft.com/office/officeart/2008/layout/RadialCluster"/>
    <dgm:cxn modelId="{582EA9E3-8F01-46A9-AFFD-2BE0C4BC2FAA}" type="presOf" srcId="{457BA2C0-BDD1-4B1C-8B7D-DCC52E8214B1}" destId="{1D5A38ED-20D5-4A26-AE4F-B8F5699F3EC8}" srcOrd="0" destOrd="0" presId="urn:microsoft.com/office/officeart/2008/layout/RadialCluster"/>
    <dgm:cxn modelId="{658EC4E7-D9AE-4122-8B7D-8F33952CD71E}" srcId="{ACE8F3EE-2679-4288-9C13-1D0F91173145}" destId="{9BC91409-F609-4677-9CBC-CE06C92CA7CD}" srcOrd="0" destOrd="0" parTransId="{946BF251-F910-448B-8085-A2F9315AEE60}" sibTransId="{F1BEDF57-DF9F-41B2-8D78-8292599C876A}"/>
    <dgm:cxn modelId="{3D1530F8-D1C8-4A5D-84DD-8F1173066DC3}" type="presOf" srcId="{A11046D4-709B-49A4-96F5-554FA9BBB80E}" destId="{92D1DD67-552A-44DA-9950-DE60692E7325}" srcOrd="0" destOrd="0" presId="urn:microsoft.com/office/officeart/2008/layout/RadialCluster"/>
    <dgm:cxn modelId="{C9D7C821-46EA-4185-B34D-F3635986932B}" type="presParOf" srcId="{BEA546B3-C552-4D60-8B48-535F78DA65B5}" destId="{AAE763FB-507A-42ED-AA45-CE8737D23298}" srcOrd="0" destOrd="0" presId="urn:microsoft.com/office/officeart/2008/layout/RadialCluster"/>
    <dgm:cxn modelId="{43699EB2-025C-4A9F-BCDC-12E2AEA256B4}" type="presParOf" srcId="{AAE763FB-507A-42ED-AA45-CE8737D23298}" destId="{3FB913B1-BB73-4822-A46E-D6C6ADFCC9EB}" srcOrd="0" destOrd="0" presId="urn:microsoft.com/office/officeart/2008/layout/RadialCluster"/>
    <dgm:cxn modelId="{798C4588-7A40-426D-97FD-D00791923CF5}" type="presParOf" srcId="{AAE763FB-507A-42ED-AA45-CE8737D23298}" destId="{5D7091CA-6BF0-401B-8B79-BE65BDFE9F56}" srcOrd="1" destOrd="0" presId="urn:microsoft.com/office/officeart/2008/layout/RadialCluster"/>
    <dgm:cxn modelId="{E29D417B-C287-4925-999C-2C45D6D2D2D0}" type="presParOf" srcId="{AAE763FB-507A-42ED-AA45-CE8737D23298}" destId="{477D62D4-B0DA-455A-90EC-E072300E2C8F}" srcOrd="2" destOrd="0" presId="urn:microsoft.com/office/officeart/2008/layout/RadialCluster"/>
    <dgm:cxn modelId="{BF7C508D-8ECE-456B-8000-7DDF406D186E}" type="presParOf" srcId="{AAE763FB-507A-42ED-AA45-CE8737D23298}" destId="{DCE8E275-A1DC-4328-B4E8-0E46404795D3}" srcOrd="3" destOrd="0" presId="urn:microsoft.com/office/officeart/2008/layout/RadialCluster"/>
    <dgm:cxn modelId="{5BCBAFC5-8A7F-4986-8F28-AD4E94B5459C}" type="presParOf" srcId="{AAE763FB-507A-42ED-AA45-CE8737D23298}" destId="{76CD1967-17B5-48A9-A0CB-3BB20AED1FA6}" srcOrd="4" destOrd="0" presId="urn:microsoft.com/office/officeart/2008/layout/RadialCluster"/>
    <dgm:cxn modelId="{CCF9F035-569E-4856-BEB3-7E6EEE144DB2}" type="presParOf" srcId="{AAE763FB-507A-42ED-AA45-CE8737D23298}" destId="{BC7A2542-98D8-42D8-85F5-F819E859FE44}" srcOrd="5" destOrd="0" presId="urn:microsoft.com/office/officeart/2008/layout/RadialCluster"/>
    <dgm:cxn modelId="{94997ABD-120D-437E-BAB2-1D49DD0A6C67}" type="presParOf" srcId="{AAE763FB-507A-42ED-AA45-CE8737D23298}" destId="{1D5A38ED-20D5-4A26-AE4F-B8F5699F3EC8}" srcOrd="6" destOrd="0" presId="urn:microsoft.com/office/officeart/2008/layout/RadialCluster"/>
    <dgm:cxn modelId="{14A89B83-2957-4B41-B5AB-C9BA5B263C01}" type="presParOf" srcId="{AAE763FB-507A-42ED-AA45-CE8737D23298}" destId="{53243C42-E214-46C7-8D39-04C70799D1A6}" srcOrd="7" destOrd="0" presId="urn:microsoft.com/office/officeart/2008/layout/RadialCluster"/>
    <dgm:cxn modelId="{9BF0C917-D6A8-48E2-81C1-36D5CA77110F}" type="presParOf" srcId="{AAE763FB-507A-42ED-AA45-CE8737D23298}" destId="{92D1DD67-552A-44DA-9950-DE60692E7325}" srcOrd="8" destOrd="0" presId="urn:microsoft.com/office/officeart/2008/layout/RadialCluster"/>
    <dgm:cxn modelId="{99DA442E-1DA2-4257-B9AB-1FDDE86B8109}" type="presParOf" srcId="{AAE763FB-507A-42ED-AA45-CE8737D23298}" destId="{3E869F1B-10C8-4BE3-BDE2-26C1064AE520}" srcOrd="9" destOrd="0" presId="urn:microsoft.com/office/officeart/2008/layout/RadialCluster"/>
    <dgm:cxn modelId="{46D4D55B-4750-4D4A-AA1F-2EA0A0C0ECE6}" type="presParOf" srcId="{AAE763FB-507A-42ED-AA45-CE8737D23298}" destId="{A388FD48-89C6-4DD9-A5DD-F21D0825E30B}" srcOrd="10" destOrd="0" presId="urn:microsoft.com/office/officeart/2008/layout/RadialCluster"/>
    <dgm:cxn modelId="{56A93E17-8426-4A10-93DF-7063BF994A71}" type="presParOf" srcId="{AAE763FB-507A-42ED-AA45-CE8737D23298}" destId="{4F303176-B359-4828-91AB-72ECEBFE619B}" srcOrd="11" destOrd="0" presId="urn:microsoft.com/office/officeart/2008/layout/RadialCluster"/>
    <dgm:cxn modelId="{7E0E7601-3999-40F5-A357-495989B12C50}" type="presParOf" srcId="{AAE763FB-507A-42ED-AA45-CE8737D23298}" destId="{44206C77-126E-414A-B1AF-4777FC82F185}" srcOrd="12" destOrd="0" presId="urn:microsoft.com/office/officeart/2008/layout/RadialCluster"/>
    <dgm:cxn modelId="{44B05EF3-387F-4078-8797-42134BC570E8}" type="presParOf" srcId="{AAE763FB-507A-42ED-AA45-CE8737D23298}" destId="{DA4EAA7C-294C-4D4F-84C7-CF4786DB8993}" srcOrd="13" destOrd="0" presId="urn:microsoft.com/office/officeart/2008/layout/RadialCluster"/>
    <dgm:cxn modelId="{64937971-A97E-48D2-860D-E4C0D501FE50}" type="presParOf" srcId="{AAE763FB-507A-42ED-AA45-CE8737D23298}" destId="{4E5805B8-9B58-482C-BA7B-462D0607F12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623B5-CC56-4875-937B-07BB0641997E}">
      <dsp:nvSpPr>
        <dsp:cNvPr id="0" name=""/>
        <dsp:cNvSpPr/>
      </dsp:nvSpPr>
      <dsp:spPr>
        <a:xfrm>
          <a:off x="1569761" y="2811274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KOMUNIKACJA</a:t>
          </a:r>
        </a:p>
      </dsp:txBody>
      <dsp:txXfrm>
        <a:off x="1854735" y="3056972"/>
        <a:ext cx="1266450" cy="1091899"/>
      </dsp:txXfrm>
    </dsp:sp>
    <dsp:sp modelId="{EBEB37CD-2FC8-4A6C-A668-6E50863ECE63}">
      <dsp:nvSpPr>
        <dsp:cNvPr id="0" name=""/>
        <dsp:cNvSpPr/>
      </dsp:nvSpPr>
      <dsp:spPr>
        <a:xfrm>
          <a:off x="1617468" y="3510267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A3B56-6C9A-46BC-85C9-6B40E9720412}">
      <dsp:nvSpPr>
        <dsp:cNvPr id="0" name=""/>
        <dsp:cNvSpPr/>
      </dsp:nvSpPr>
      <dsp:spPr>
        <a:xfrm>
          <a:off x="0" y="1960854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25056-FF03-48AB-AC2C-45BFB3AABE2B}">
      <dsp:nvSpPr>
        <dsp:cNvPr id="0" name=""/>
        <dsp:cNvSpPr/>
      </dsp:nvSpPr>
      <dsp:spPr>
        <a:xfrm>
          <a:off x="1250188" y="3334996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93191-F7E8-4489-9214-C3780056A4B1}">
      <dsp:nvSpPr>
        <dsp:cNvPr id="0" name=""/>
        <dsp:cNvSpPr/>
      </dsp:nvSpPr>
      <dsp:spPr>
        <a:xfrm>
          <a:off x="3134293" y="1942030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DOSTĘP DO INFORMACJI</a:t>
          </a:r>
        </a:p>
      </dsp:txBody>
      <dsp:txXfrm>
        <a:off x="3419267" y="2187728"/>
        <a:ext cx="1266450" cy="1091899"/>
      </dsp:txXfrm>
    </dsp:sp>
    <dsp:sp modelId="{480DC89C-CD7C-44DA-A09F-54AF1FC2F2A2}">
      <dsp:nvSpPr>
        <dsp:cNvPr id="0" name=""/>
        <dsp:cNvSpPr/>
      </dsp:nvSpPr>
      <dsp:spPr>
        <a:xfrm>
          <a:off x="4389710" y="3314499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2D4ED-23AA-4FF0-9DDE-782F6ED7F241}">
      <dsp:nvSpPr>
        <dsp:cNvPr id="0" name=""/>
        <dsp:cNvSpPr/>
      </dsp:nvSpPr>
      <dsp:spPr>
        <a:xfrm>
          <a:off x="4698826" y="2811274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7C723-EA33-4179-A11C-49C2C8D250BE}">
      <dsp:nvSpPr>
        <dsp:cNvPr id="0" name=""/>
        <dsp:cNvSpPr/>
      </dsp:nvSpPr>
      <dsp:spPr>
        <a:xfrm>
          <a:off x="4746533" y="3510267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470B-1EE0-4D52-8C21-91B335BB8992}">
      <dsp:nvSpPr>
        <dsp:cNvPr id="0" name=""/>
        <dsp:cNvSpPr/>
      </dsp:nvSpPr>
      <dsp:spPr>
        <a:xfrm>
          <a:off x="1569761" y="1076551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DOSTĘP DO WIEDZY</a:t>
          </a:r>
        </a:p>
      </dsp:txBody>
      <dsp:txXfrm>
        <a:off x="1854735" y="1322249"/>
        <a:ext cx="1266450" cy="1091899"/>
      </dsp:txXfrm>
    </dsp:sp>
    <dsp:sp modelId="{73614FA6-8385-4D7D-A4DC-717E2882423E}">
      <dsp:nvSpPr>
        <dsp:cNvPr id="0" name=""/>
        <dsp:cNvSpPr/>
      </dsp:nvSpPr>
      <dsp:spPr>
        <a:xfrm>
          <a:off x="2814721" y="1110852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23165-CC2F-43C4-8629-BC279BAAC234}">
      <dsp:nvSpPr>
        <dsp:cNvPr id="0" name=""/>
        <dsp:cNvSpPr/>
      </dsp:nvSpPr>
      <dsp:spPr>
        <a:xfrm>
          <a:off x="3134293" y="211490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84EF-F4D1-4AB7-81A3-9D3CF84485AD}">
      <dsp:nvSpPr>
        <dsp:cNvPr id="0" name=""/>
        <dsp:cNvSpPr/>
      </dsp:nvSpPr>
      <dsp:spPr>
        <a:xfrm>
          <a:off x="3188536" y="906718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623B5-CC56-4875-937B-07BB0641997E}">
      <dsp:nvSpPr>
        <dsp:cNvPr id="0" name=""/>
        <dsp:cNvSpPr/>
      </dsp:nvSpPr>
      <dsp:spPr>
        <a:xfrm>
          <a:off x="1569761" y="2811274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KOMUNIKACJA</a:t>
          </a:r>
        </a:p>
      </dsp:txBody>
      <dsp:txXfrm>
        <a:off x="1854735" y="3056972"/>
        <a:ext cx="1266450" cy="1091899"/>
      </dsp:txXfrm>
    </dsp:sp>
    <dsp:sp modelId="{EBEB37CD-2FC8-4A6C-A668-6E50863ECE63}">
      <dsp:nvSpPr>
        <dsp:cNvPr id="0" name=""/>
        <dsp:cNvSpPr/>
      </dsp:nvSpPr>
      <dsp:spPr>
        <a:xfrm>
          <a:off x="1617468" y="3510267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A3B56-6C9A-46BC-85C9-6B40E9720412}">
      <dsp:nvSpPr>
        <dsp:cNvPr id="0" name=""/>
        <dsp:cNvSpPr/>
      </dsp:nvSpPr>
      <dsp:spPr>
        <a:xfrm>
          <a:off x="0" y="1960854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25056-FF03-48AB-AC2C-45BFB3AABE2B}">
      <dsp:nvSpPr>
        <dsp:cNvPr id="0" name=""/>
        <dsp:cNvSpPr/>
      </dsp:nvSpPr>
      <dsp:spPr>
        <a:xfrm>
          <a:off x="1250188" y="3334996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93191-F7E8-4489-9214-C3780056A4B1}">
      <dsp:nvSpPr>
        <dsp:cNvPr id="0" name=""/>
        <dsp:cNvSpPr/>
      </dsp:nvSpPr>
      <dsp:spPr>
        <a:xfrm>
          <a:off x="3134293" y="1942030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DOSTĘP DO INFORMACJI</a:t>
          </a:r>
        </a:p>
      </dsp:txBody>
      <dsp:txXfrm>
        <a:off x="3419267" y="2187728"/>
        <a:ext cx="1266450" cy="1091899"/>
      </dsp:txXfrm>
    </dsp:sp>
    <dsp:sp modelId="{480DC89C-CD7C-44DA-A09F-54AF1FC2F2A2}">
      <dsp:nvSpPr>
        <dsp:cNvPr id="0" name=""/>
        <dsp:cNvSpPr/>
      </dsp:nvSpPr>
      <dsp:spPr>
        <a:xfrm>
          <a:off x="4389710" y="3314499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2D4ED-23AA-4FF0-9DDE-782F6ED7F241}">
      <dsp:nvSpPr>
        <dsp:cNvPr id="0" name=""/>
        <dsp:cNvSpPr/>
      </dsp:nvSpPr>
      <dsp:spPr>
        <a:xfrm>
          <a:off x="4698826" y="2811274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7C723-EA33-4179-A11C-49C2C8D250BE}">
      <dsp:nvSpPr>
        <dsp:cNvPr id="0" name=""/>
        <dsp:cNvSpPr/>
      </dsp:nvSpPr>
      <dsp:spPr>
        <a:xfrm>
          <a:off x="4746533" y="3510267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470B-1EE0-4D52-8C21-91B335BB8992}">
      <dsp:nvSpPr>
        <dsp:cNvPr id="0" name=""/>
        <dsp:cNvSpPr/>
      </dsp:nvSpPr>
      <dsp:spPr>
        <a:xfrm>
          <a:off x="1569761" y="1076551"/>
          <a:ext cx="1836398" cy="15832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DOSTĘP DO WIEDZY</a:t>
          </a:r>
        </a:p>
      </dsp:txBody>
      <dsp:txXfrm>
        <a:off x="1854735" y="1322249"/>
        <a:ext cx="1266450" cy="1091899"/>
      </dsp:txXfrm>
    </dsp:sp>
    <dsp:sp modelId="{73614FA6-8385-4D7D-A4DC-717E2882423E}">
      <dsp:nvSpPr>
        <dsp:cNvPr id="0" name=""/>
        <dsp:cNvSpPr/>
      </dsp:nvSpPr>
      <dsp:spPr>
        <a:xfrm>
          <a:off x="2814721" y="1110852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23165-CC2F-43C4-8629-BC279BAAC234}">
      <dsp:nvSpPr>
        <dsp:cNvPr id="0" name=""/>
        <dsp:cNvSpPr/>
      </dsp:nvSpPr>
      <dsp:spPr>
        <a:xfrm>
          <a:off x="3134293" y="211490"/>
          <a:ext cx="1836398" cy="15832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84EF-F4D1-4AB7-81A3-9D3CF84485AD}">
      <dsp:nvSpPr>
        <dsp:cNvPr id="0" name=""/>
        <dsp:cNvSpPr/>
      </dsp:nvSpPr>
      <dsp:spPr>
        <a:xfrm>
          <a:off x="3188536" y="906718"/>
          <a:ext cx="215008" cy="185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13B1-BB73-4822-A46E-D6C6ADFCC9EB}">
      <dsp:nvSpPr>
        <dsp:cNvPr id="0" name=""/>
        <dsp:cNvSpPr/>
      </dsp:nvSpPr>
      <dsp:spPr>
        <a:xfrm>
          <a:off x="4276732" y="2529223"/>
          <a:ext cx="2594667" cy="11331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/>
            <a:t>ZAGROŻENIA W SIECI</a:t>
          </a:r>
        </a:p>
      </dsp:txBody>
      <dsp:txXfrm>
        <a:off x="4332049" y="2584540"/>
        <a:ext cx="2484033" cy="1022544"/>
      </dsp:txXfrm>
    </dsp:sp>
    <dsp:sp modelId="{5D7091CA-6BF0-401B-8B79-BE65BDFE9F56}">
      <dsp:nvSpPr>
        <dsp:cNvPr id="0" name=""/>
        <dsp:cNvSpPr/>
      </dsp:nvSpPr>
      <dsp:spPr>
        <a:xfrm rot="20221118">
          <a:off x="6826400" y="2324267"/>
          <a:ext cx="1133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91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D62D4-B0DA-455A-90EC-E072300E2C8F}">
      <dsp:nvSpPr>
        <dsp:cNvPr id="0" name=""/>
        <dsp:cNvSpPr/>
      </dsp:nvSpPr>
      <dsp:spPr>
        <a:xfrm>
          <a:off x="7561277" y="906914"/>
          <a:ext cx="3528209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Cyberprzemoc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agresja ze strony rówieśników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stalking – uporczywe nękanie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7619661" y="965298"/>
        <a:ext cx="3411441" cy="1079227"/>
      </dsp:txXfrm>
    </dsp:sp>
    <dsp:sp modelId="{DCE8E275-A1DC-4328-B4E8-0E46404795D3}">
      <dsp:nvSpPr>
        <dsp:cNvPr id="0" name=""/>
        <dsp:cNvSpPr/>
      </dsp:nvSpPr>
      <dsp:spPr>
        <a:xfrm rot="21493018">
          <a:off x="6871229" y="3044542"/>
          <a:ext cx="699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639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1967-17B5-48A9-A0CB-3BB20AED1FA6}">
      <dsp:nvSpPr>
        <dsp:cNvPr id="0" name=""/>
        <dsp:cNvSpPr/>
      </dsp:nvSpPr>
      <dsp:spPr>
        <a:xfrm>
          <a:off x="7570700" y="2377117"/>
          <a:ext cx="376122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Nadmierne korzystanie z Internetu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7629084" y="2435501"/>
        <a:ext cx="3644457" cy="1079227"/>
      </dsp:txXfrm>
    </dsp:sp>
    <dsp:sp modelId="{BC7A2542-98D8-42D8-85F5-F819E859FE44}">
      <dsp:nvSpPr>
        <dsp:cNvPr id="0" name=""/>
        <dsp:cNvSpPr/>
      </dsp:nvSpPr>
      <dsp:spPr>
        <a:xfrm rot="1518017">
          <a:off x="6727961" y="3861636"/>
          <a:ext cx="9323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39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38ED-20D5-4A26-AE4F-B8F5699F3EC8}">
      <dsp:nvSpPr>
        <dsp:cNvPr id="0" name=""/>
        <dsp:cNvSpPr/>
      </dsp:nvSpPr>
      <dsp:spPr>
        <a:xfrm>
          <a:off x="6960857" y="4060870"/>
          <a:ext cx="3839670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Zakupy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15 % nastolatków ma konto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w serwisie akcyjnym</a:t>
          </a:r>
          <a:endParaRPr lang="pl-PL" sz="2000" b="1" kern="1200" cap="none" spc="0" dirty="0">
            <a:ln w="50800"/>
            <a:solidFill>
              <a:schemeClr val="bg1"/>
            </a:solidFill>
            <a:effectLst/>
            <a:latin typeface="+mn-lt"/>
          </a:endParaRPr>
        </a:p>
      </dsp:txBody>
      <dsp:txXfrm>
        <a:off x="7019241" y="4119254"/>
        <a:ext cx="3722902" cy="1079227"/>
      </dsp:txXfrm>
    </dsp:sp>
    <dsp:sp modelId="{53243C42-E214-46C7-8D39-04C70799D1A6}">
      <dsp:nvSpPr>
        <dsp:cNvPr id="0" name=""/>
        <dsp:cNvSpPr/>
      </dsp:nvSpPr>
      <dsp:spPr>
        <a:xfrm rot="9250308">
          <a:off x="3640878" y="3837260"/>
          <a:ext cx="802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04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DD67-552A-44DA-9950-DE60692E7325}">
      <dsp:nvSpPr>
        <dsp:cNvPr id="0" name=""/>
        <dsp:cNvSpPr/>
      </dsp:nvSpPr>
      <dsp:spPr>
        <a:xfrm>
          <a:off x="799159" y="4012119"/>
          <a:ext cx="3292694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Niebezpieczne kontakty grooming – uwodzenie w sieci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857543" y="4070503"/>
        <a:ext cx="3175926" cy="1079227"/>
      </dsp:txXfrm>
    </dsp:sp>
    <dsp:sp modelId="{3E869F1B-10C8-4BE3-BDE2-26C1064AE520}">
      <dsp:nvSpPr>
        <dsp:cNvPr id="0" name=""/>
        <dsp:cNvSpPr/>
      </dsp:nvSpPr>
      <dsp:spPr>
        <a:xfrm rot="10993551">
          <a:off x="3436748" y="2999040"/>
          <a:ext cx="840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8FD48-89C6-4DD9-A5DD-F21D0825E30B}">
      <dsp:nvSpPr>
        <dsp:cNvPr id="0" name=""/>
        <dsp:cNvSpPr/>
      </dsp:nvSpPr>
      <dsp:spPr>
        <a:xfrm>
          <a:off x="135510" y="2284340"/>
          <a:ext cx="3301903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Prywatność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w sieci zostawiamy całą mapę swojego dnia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193894" y="2342724"/>
        <a:ext cx="3185135" cy="1079227"/>
      </dsp:txXfrm>
    </dsp:sp>
    <dsp:sp modelId="{4F303176-B359-4828-91AB-72ECEBFE619B}">
      <dsp:nvSpPr>
        <dsp:cNvPr id="0" name=""/>
        <dsp:cNvSpPr/>
      </dsp:nvSpPr>
      <dsp:spPr>
        <a:xfrm rot="12252847">
          <a:off x="3134559" y="2276183"/>
          <a:ext cx="1233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8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06C77-126E-414A-B1AF-4777FC82F185}">
      <dsp:nvSpPr>
        <dsp:cNvPr id="0" name=""/>
        <dsp:cNvSpPr/>
      </dsp:nvSpPr>
      <dsp:spPr>
        <a:xfrm>
          <a:off x="161508" y="827147"/>
          <a:ext cx="3395203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Wirtualna prostytucja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(m.in. czat, kamerki)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219892" y="885531"/>
        <a:ext cx="3278435" cy="1079227"/>
      </dsp:txXfrm>
    </dsp:sp>
    <dsp:sp modelId="{DA4EAA7C-294C-4D4F-84C7-CF4786DB8993}">
      <dsp:nvSpPr>
        <dsp:cNvPr id="0" name=""/>
        <dsp:cNvSpPr/>
      </dsp:nvSpPr>
      <dsp:spPr>
        <a:xfrm rot="16168834">
          <a:off x="5237256" y="2200543"/>
          <a:ext cx="657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386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805B8-9B58-482C-BA7B-462D0607F12E}">
      <dsp:nvSpPr>
        <dsp:cNvPr id="0" name=""/>
        <dsp:cNvSpPr/>
      </dsp:nvSpPr>
      <dsp:spPr>
        <a:xfrm>
          <a:off x="3812220" y="675868"/>
          <a:ext cx="349065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bg1"/>
              </a:solidFill>
            </a:rPr>
            <a:t>Szkodliwe treści</a:t>
          </a:r>
          <a:endParaRPr lang="pl-PL" sz="2000" b="1" kern="1200" dirty="0">
            <a:solidFill>
              <a:schemeClr val="bg1"/>
            </a:solidFill>
            <a:latin typeface="+mn-lt"/>
          </a:endParaRPr>
        </a:p>
      </dsp:txBody>
      <dsp:txXfrm>
        <a:off x="3870604" y="734252"/>
        <a:ext cx="3373887" cy="1079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13B1-BB73-4822-A46E-D6C6ADFCC9EB}">
      <dsp:nvSpPr>
        <dsp:cNvPr id="0" name=""/>
        <dsp:cNvSpPr/>
      </dsp:nvSpPr>
      <dsp:spPr>
        <a:xfrm>
          <a:off x="4300595" y="2408523"/>
          <a:ext cx="2594667" cy="11331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/>
            <a:t>SZKODLIWE TREŚCI</a:t>
          </a:r>
        </a:p>
      </dsp:txBody>
      <dsp:txXfrm>
        <a:off x="4355912" y="2463840"/>
        <a:ext cx="2484033" cy="1022544"/>
      </dsp:txXfrm>
    </dsp:sp>
    <dsp:sp modelId="{5D7091CA-6BF0-401B-8B79-BE65BDFE9F56}">
      <dsp:nvSpPr>
        <dsp:cNvPr id="0" name=""/>
        <dsp:cNvSpPr/>
      </dsp:nvSpPr>
      <dsp:spPr>
        <a:xfrm rot="12789000">
          <a:off x="4004063" y="2192326"/>
          <a:ext cx="7907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723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D62D4-B0DA-455A-90EC-E072300E2C8F}">
      <dsp:nvSpPr>
        <dsp:cNvPr id="0" name=""/>
        <dsp:cNvSpPr/>
      </dsp:nvSpPr>
      <dsp:spPr>
        <a:xfrm>
          <a:off x="1388727" y="780134"/>
          <a:ext cx="3528209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pornograficzne (filmy, zdjęcia, teksty)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1447111" y="838518"/>
        <a:ext cx="3411441" cy="1079227"/>
      </dsp:txXfrm>
    </dsp:sp>
    <dsp:sp modelId="{DCE8E275-A1DC-4328-B4E8-0E46404795D3}">
      <dsp:nvSpPr>
        <dsp:cNvPr id="0" name=""/>
        <dsp:cNvSpPr/>
      </dsp:nvSpPr>
      <dsp:spPr>
        <a:xfrm rot="19387728">
          <a:off x="6273934" y="2170300"/>
          <a:ext cx="7940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052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1967-17B5-48A9-A0CB-3BB20AED1FA6}">
      <dsp:nvSpPr>
        <dsp:cNvPr id="0" name=""/>
        <dsp:cNvSpPr/>
      </dsp:nvSpPr>
      <dsp:spPr>
        <a:xfrm>
          <a:off x="5905255" y="736082"/>
          <a:ext cx="376122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promujące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i niebezpieczny 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tryb życia (używki, samookaleczenia, samobójstwa) 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5963639" y="794466"/>
        <a:ext cx="3644457" cy="1079227"/>
      </dsp:txXfrm>
    </dsp:sp>
    <dsp:sp modelId="{BC7A2542-98D8-42D8-85F5-F819E859FE44}">
      <dsp:nvSpPr>
        <dsp:cNvPr id="0" name=""/>
        <dsp:cNvSpPr/>
      </dsp:nvSpPr>
      <dsp:spPr>
        <a:xfrm>
          <a:off x="6895262" y="2975112"/>
          <a:ext cx="5223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32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38ED-20D5-4A26-AE4F-B8F5699F3EC8}">
      <dsp:nvSpPr>
        <dsp:cNvPr id="0" name=""/>
        <dsp:cNvSpPr/>
      </dsp:nvSpPr>
      <dsp:spPr>
        <a:xfrm>
          <a:off x="7417583" y="2377114"/>
          <a:ext cx="3839670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prezentujące 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i promujące przemoc, obrażenia fizyczne, śmierć</a:t>
          </a:r>
        </a:p>
      </dsp:txBody>
      <dsp:txXfrm>
        <a:off x="7475967" y="2435498"/>
        <a:ext cx="3722902" cy="1079227"/>
      </dsp:txXfrm>
    </dsp:sp>
    <dsp:sp modelId="{3E43DD1A-B937-45A1-A85B-EAABDA8867A6}">
      <dsp:nvSpPr>
        <dsp:cNvPr id="0" name=""/>
        <dsp:cNvSpPr/>
      </dsp:nvSpPr>
      <dsp:spPr>
        <a:xfrm rot="1709010">
          <a:off x="6579176" y="3789901"/>
          <a:ext cx="1040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0876" y="0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9761B-F721-4081-B62B-B2D23AAA9C35}">
      <dsp:nvSpPr>
        <dsp:cNvPr id="0" name=""/>
        <dsp:cNvSpPr/>
      </dsp:nvSpPr>
      <dsp:spPr>
        <a:xfrm>
          <a:off x="6838123" y="4038101"/>
          <a:ext cx="3642128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Nieprawdziwe informacje</a:t>
          </a:r>
        </a:p>
      </dsp:txBody>
      <dsp:txXfrm>
        <a:off x="6896507" y="4096485"/>
        <a:ext cx="3525360" cy="1079227"/>
      </dsp:txXfrm>
    </dsp:sp>
    <dsp:sp modelId="{53243C42-E214-46C7-8D39-04C70799D1A6}">
      <dsp:nvSpPr>
        <dsp:cNvPr id="0" name=""/>
        <dsp:cNvSpPr/>
      </dsp:nvSpPr>
      <dsp:spPr>
        <a:xfrm rot="9092376">
          <a:off x="3611619" y="3780354"/>
          <a:ext cx="10015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58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DD67-552A-44DA-9950-DE60692E7325}">
      <dsp:nvSpPr>
        <dsp:cNvPr id="0" name=""/>
        <dsp:cNvSpPr/>
      </dsp:nvSpPr>
      <dsp:spPr>
        <a:xfrm>
          <a:off x="922602" y="4019006"/>
          <a:ext cx="3292694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effectLst/>
              <a:latin typeface="+mn-lt"/>
            </a:rPr>
            <a:t>Treści nawołujące do nietolerancji, nienawiści (rasizm, ksenofobia</a:t>
          </a: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980986" y="4077390"/>
        <a:ext cx="3175926" cy="1079227"/>
      </dsp:txXfrm>
    </dsp:sp>
    <dsp:sp modelId="{DA4EAA7C-294C-4D4F-84C7-CF4786DB8993}">
      <dsp:nvSpPr>
        <dsp:cNvPr id="0" name=""/>
        <dsp:cNvSpPr/>
      </dsp:nvSpPr>
      <dsp:spPr>
        <a:xfrm rot="10886130">
          <a:off x="3596370" y="2933779"/>
          <a:ext cx="704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334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805B8-9B58-482C-BA7B-462D0607F12E}">
      <dsp:nvSpPr>
        <dsp:cNvPr id="0" name=""/>
        <dsp:cNvSpPr/>
      </dsp:nvSpPr>
      <dsp:spPr>
        <a:xfrm>
          <a:off x="105825" y="2283222"/>
          <a:ext cx="349065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Treści zawierające elementy manipulacji 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(np. namawiające do przystąpienia do sekty)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164209" y="2341606"/>
        <a:ext cx="3373887" cy="1079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13B1-BB73-4822-A46E-D6C6ADFCC9EB}">
      <dsp:nvSpPr>
        <dsp:cNvPr id="0" name=""/>
        <dsp:cNvSpPr/>
      </dsp:nvSpPr>
      <dsp:spPr>
        <a:xfrm>
          <a:off x="4320206" y="2647121"/>
          <a:ext cx="2594667" cy="11331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NIEBEZPIECZNE KONTAKTY</a:t>
          </a:r>
        </a:p>
      </dsp:txBody>
      <dsp:txXfrm>
        <a:off x="4375523" y="2702438"/>
        <a:ext cx="2484033" cy="1022544"/>
      </dsp:txXfrm>
    </dsp:sp>
    <dsp:sp modelId="{5D7091CA-6BF0-401B-8B79-BE65BDFE9F56}">
      <dsp:nvSpPr>
        <dsp:cNvPr id="0" name=""/>
        <dsp:cNvSpPr/>
      </dsp:nvSpPr>
      <dsp:spPr>
        <a:xfrm rot="16304803">
          <a:off x="5270608" y="2271635"/>
          <a:ext cx="751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320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D62D4-B0DA-455A-90EC-E072300E2C8F}">
      <dsp:nvSpPr>
        <dsp:cNvPr id="0" name=""/>
        <dsp:cNvSpPr/>
      </dsp:nvSpPr>
      <dsp:spPr>
        <a:xfrm>
          <a:off x="3911850" y="700154"/>
          <a:ext cx="3528209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  <a:t>Manipulacja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3970234" y="758538"/>
        <a:ext cx="3411441" cy="1079227"/>
      </dsp:txXfrm>
    </dsp:sp>
    <dsp:sp modelId="{DCE8E275-A1DC-4328-B4E8-0E46404795D3}">
      <dsp:nvSpPr>
        <dsp:cNvPr id="0" name=""/>
        <dsp:cNvSpPr/>
      </dsp:nvSpPr>
      <dsp:spPr>
        <a:xfrm rot="20345882">
          <a:off x="6879896" y="2528633"/>
          <a:ext cx="10629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2995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1967-17B5-48A9-A0CB-3BB20AED1FA6}">
      <dsp:nvSpPr>
        <dsp:cNvPr id="0" name=""/>
        <dsp:cNvSpPr/>
      </dsp:nvSpPr>
      <dsp:spPr>
        <a:xfrm>
          <a:off x="7593143" y="1143015"/>
          <a:ext cx="376122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effectLst/>
              <a:latin typeface="+mj-lt"/>
            </a:rPr>
            <a:t>Namawianie do niebezpiecznych </a:t>
          </a:r>
          <a:r>
            <a:rPr lang="pl-PL" sz="1800" b="1" kern="1200" dirty="0" err="1">
              <a:solidFill>
                <a:schemeClr val="bg1"/>
              </a:solidFill>
              <a:effectLst/>
              <a:latin typeface="+mj-lt"/>
            </a:rPr>
            <a:t>zachowań</a:t>
          </a:r>
          <a:r>
            <a:rPr lang="pl-PL" sz="1800" b="1" kern="1200" dirty="0">
              <a:solidFill>
                <a:schemeClr val="bg1"/>
              </a:solidFill>
              <a:effectLst/>
              <a:latin typeface="+mj-lt"/>
            </a:rPr>
            <a:t> (używanie narkotyków, samookaleczeń, samobójstw)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7651527" y="1201399"/>
        <a:ext cx="3644457" cy="1079227"/>
      </dsp:txXfrm>
    </dsp:sp>
    <dsp:sp modelId="{BC7A2542-98D8-42D8-85F5-F819E859FE44}">
      <dsp:nvSpPr>
        <dsp:cNvPr id="0" name=""/>
        <dsp:cNvSpPr/>
      </dsp:nvSpPr>
      <dsp:spPr>
        <a:xfrm rot="766007">
          <a:off x="6907068" y="3577434"/>
          <a:ext cx="631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43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38ED-20D5-4A26-AE4F-B8F5699F3EC8}">
      <dsp:nvSpPr>
        <dsp:cNvPr id="0" name=""/>
        <dsp:cNvSpPr/>
      </dsp:nvSpPr>
      <dsp:spPr>
        <a:xfrm>
          <a:off x="7530694" y="3484210"/>
          <a:ext cx="3839670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  <a:t>Szerzenie 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  <a:t>i kształtowanie niebezpiecznych postaw (sekty, subkultury) </a:t>
          </a:r>
          <a:endParaRPr lang="pl-PL" sz="1800" b="1" kern="1200" cap="none" spc="0" dirty="0">
            <a:ln w="50800"/>
            <a:solidFill>
              <a:schemeClr val="bg1"/>
            </a:solidFill>
            <a:effectLst/>
            <a:latin typeface="Cambria" pitchFamily="18" charset="0"/>
          </a:endParaRPr>
        </a:p>
      </dsp:txBody>
      <dsp:txXfrm>
        <a:off x="7589078" y="3542594"/>
        <a:ext cx="3722902" cy="1079227"/>
      </dsp:txXfrm>
    </dsp:sp>
    <dsp:sp modelId="{53243C42-E214-46C7-8D39-04C70799D1A6}">
      <dsp:nvSpPr>
        <dsp:cNvPr id="0" name=""/>
        <dsp:cNvSpPr/>
      </dsp:nvSpPr>
      <dsp:spPr>
        <a:xfrm rot="10085558">
          <a:off x="3386419" y="3584657"/>
          <a:ext cx="9439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3943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DD67-552A-44DA-9950-DE60692E7325}">
      <dsp:nvSpPr>
        <dsp:cNvPr id="0" name=""/>
        <dsp:cNvSpPr/>
      </dsp:nvSpPr>
      <dsp:spPr>
        <a:xfrm>
          <a:off x="103880" y="3431202"/>
          <a:ext cx="3292694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  <a:t>Uwodzenie - grooming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162264" y="3489586"/>
        <a:ext cx="3175926" cy="1079227"/>
      </dsp:txXfrm>
    </dsp:sp>
    <dsp:sp modelId="{DA4EAA7C-294C-4D4F-84C7-CF4786DB8993}">
      <dsp:nvSpPr>
        <dsp:cNvPr id="0" name=""/>
        <dsp:cNvSpPr/>
      </dsp:nvSpPr>
      <dsp:spPr>
        <a:xfrm rot="12168425">
          <a:off x="3251029" y="2452520"/>
          <a:ext cx="1112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674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805B8-9B58-482C-BA7B-462D0607F12E}">
      <dsp:nvSpPr>
        <dsp:cNvPr id="0" name=""/>
        <dsp:cNvSpPr/>
      </dsp:nvSpPr>
      <dsp:spPr>
        <a:xfrm>
          <a:off x="127110" y="1040872"/>
          <a:ext cx="349065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j-lt"/>
            </a:rPr>
            <a:t>Wyłudzenie danych i informacji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185494" y="1099256"/>
        <a:ext cx="3373887" cy="1079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13B1-BB73-4822-A46E-D6C6ADFCC9EB}">
      <dsp:nvSpPr>
        <dsp:cNvPr id="0" name=""/>
        <dsp:cNvSpPr/>
      </dsp:nvSpPr>
      <dsp:spPr>
        <a:xfrm>
          <a:off x="4276732" y="2529223"/>
          <a:ext cx="2594667" cy="11331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CYBERPRZEMOC</a:t>
          </a:r>
        </a:p>
      </dsp:txBody>
      <dsp:txXfrm>
        <a:off x="4332049" y="2584540"/>
        <a:ext cx="2484033" cy="1022544"/>
      </dsp:txXfrm>
    </dsp:sp>
    <dsp:sp modelId="{5D7091CA-6BF0-401B-8B79-BE65BDFE9F56}">
      <dsp:nvSpPr>
        <dsp:cNvPr id="0" name=""/>
        <dsp:cNvSpPr/>
      </dsp:nvSpPr>
      <dsp:spPr>
        <a:xfrm rot="20221118">
          <a:off x="6826400" y="2324267"/>
          <a:ext cx="1133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91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D62D4-B0DA-455A-90EC-E072300E2C8F}">
      <dsp:nvSpPr>
        <dsp:cNvPr id="0" name=""/>
        <dsp:cNvSpPr/>
      </dsp:nvSpPr>
      <dsp:spPr>
        <a:xfrm>
          <a:off x="7561277" y="906914"/>
          <a:ext cx="3528209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Podszywanie się w sieci pod kogoś wbrew jego woli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7619661" y="965298"/>
        <a:ext cx="3411441" cy="1079227"/>
      </dsp:txXfrm>
    </dsp:sp>
    <dsp:sp modelId="{DCE8E275-A1DC-4328-B4E8-0E46404795D3}">
      <dsp:nvSpPr>
        <dsp:cNvPr id="0" name=""/>
        <dsp:cNvSpPr/>
      </dsp:nvSpPr>
      <dsp:spPr>
        <a:xfrm rot="21493018">
          <a:off x="6871229" y="3044542"/>
          <a:ext cx="699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639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1967-17B5-48A9-A0CB-3BB20AED1FA6}">
      <dsp:nvSpPr>
        <dsp:cNvPr id="0" name=""/>
        <dsp:cNvSpPr/>
      </dsp:nvSpPr>
      <dsp:spPr>
        <a:xfrm>
          <a:off x="7570700" y="2377117"/>
          <a:ext cx="376122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Robienie komuś zdjęć  lub rejestrowanie filmów bez jego zgody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7629084" y="2435501"/>
        <a:ext cx="3644457" cy="1079227"/>
      </dsp:txXfrm>
    </dsp:sp>
    <dsp:sp modelId="{BC7A2542-98D8-42D8-85F5-F819E859FE44}">
      <dsp:nvSpPr>
        <dsp:cNvPr id="0" name=""/>
        <dsp:cNvSpPr/>
      </dsp:nvSpPr>
      <dsp:spPr>
        <a:xfrm rot="1518017">
          <a:off x="6727961" y="3861636"/>
          <a:ext cx="9323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391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38ED-20D5-4A26-AE4F-B8F5699F3EC8}">
      <dsp:nvSpPr>
        <dsp:cNvPr id="0" name=""/>
        <dsp:cNvSpPr/>
      </dsp:nvSpPr>
      <dsp:spPr>
        <a:xfrm>
          <a:off x="6960857" y="4060870"/>
          <a:ext cx="3839670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Dopisywanie obraźliwych komentarzy do wpisów </a:t>
          </a:r>
          <a:b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</a:b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w blogu czy na forum dyskusyjnym</a:t>
          </a:r>
        </a:p>
      </dsp:txBody>
      <dsp:txXfrm>
        <a:off x="7019241" y="4119254"/>
        <a:ext cx="3722902" cy="1079227"/>
      </dsp:txXfrm>
    </dsp:sp>
    <dsp:sp modelId="{53243C42-E214-46C7-8D39-04C70799D1A6}">
      <dsp:nvSpPr>
        <dsp:cNvPr id="0" name=""/>
        <dsp:cNvSpPr/>
      </dsp:nvSpPr>
      <dsp:spPr>
        <a:xfrm rot="9250308">
          <a:off x="3640878" y="3837260"/>
          <a:ext cx="802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04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DD67-552A-44DA-9950-DE60692E7325}">
      <dsp:nvSpPr>
        <dsp:cNvPr id="0" name=""/>
        <dsp:cNvSpPr/>
      </dsp:nvSpPr>
      <dsp:spPr>
        <a:xfrm>
          <a:off x="799159" y="4012119"/>
          <a:ext cx="3292694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bg1"/>
              </a:solidFill>
              <a:effectLst/>
              <a:latin typeface="+mn-lt"/>
            </a:rPr>
            <a:t>Nękanie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857543" y="4070503"/>
        <a:ext cx="3175926" cy="1079227"/>
      </dsp:txXfrm>
    </dsp:sp>
    <dsp:sp modelId="{3E869F1B-10C8-4BE3-BDE2-26C1064AE520}">
      <dsp:nvSpPr>
        <dsp:cNvPr id="0" name=""/>
        <dsp:cNvSpPr/>
      </dsp:nvSpPr>
      <dsp:spPr>
        <a:xfrm rot="10993551">
          <a:off x="3436748" y="2999040"/>
          <a:ext cx="840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6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8FD48-89C6-4DD9-A5DD-F21D0825E30B}">
      <dsp:nvSpPr>
        <dsp:cNvPr id="0" name=""/>
        <dsp:cNvSpPr/>
      </dsp:nvSpPr>
      <dsp:spPr>
        <a:xfrm>
          <a:off x="135510" y="2284340"/>
          <a:ext cx="3301903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+mn-lt"/>
            </a:rPr>
            <a:t>Straszenie</a:t>
          </a:r>
        </a:p>
      </dsp:txBody>
      <dsp:txXfrm>
        <a:off x="193894" y="2342724"/>
        <a:ext cx="3185135" cy="1079227"/>
      </dsp:txXfrm>
    </dsp:sp>
    <dsp:sp modelId="{4F303176-B359-4828-91AB-72ECEBFE619B}">
      <dsp:nvSpPr>
        <dsp:cNvPr id="0" name=""/>
        <dsp:cNvSpPr/>
      </dsp:nvSpPr>
      <dsp:spPr>
        <a:xfrm rot="12252847">
          <a:off x="3134559" y="2276183"/>
          <a:ext cx="1233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8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06C77-126E-414A-B1AF-4777FC82F185}">
      <dsp:nvSpPr>
        <dsp:cNvPr id="0" name=""/>
        <dsp:cNvSpPr/>
      </dsp:nvSpPr>
      <dsp:spPr>
        <a:xfrm>
          <a:off x="161508" y="827147"/>
          <a:ext cx="3395203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+mn-lt"/>
            </a:rPr>
            <a:t>Szantażowanie z użyciem </a:t>
          </a:r>
          <a:r>
            <a:rPr lang="pl-PL" sz="1800" b="1" kern="1200" dirty="0" err="1">
              <a:solidFill>
                <a:schemeClr val="bg1"/>
              </a:solidFill>
              <a:latin typeface="+mn-lt"/>
            </a:rPr>
            <a:t>internetu</a:t>
          </a:r>
          <a:endParaRPr lang="pl-PL" sz="1800" b="1" kern="1200" dirty="0">
            <a:solidFill>
              <a:schemeClr val="bg1"/>
            </a:solidFill>
            <a:latin typeface="+mn-lt"/>
          </a:endParaRPr>
        </a:p>
      </dsp:txBody>
      <dsp:txXfrm>
        <a:off x="219892" y="885531"/>
        <a:ext cx="3278435" cy="1079227"/>
      </dsp:txXfrm>
    </dsp:sp>
    <dsp:sp modelId="{DA4EAA7C-294C-4D4F-84C7-CF4786DB8993}">
      <dsp:nvSpPr>
        <dsp:cNvPr id="0" name=""/>
        <dsp:cNvSpPr/>
      </dsp:nvSpPr>
      <dsp:spPr>
        <a:xfrm rot="16168834">
          <a:off x="5237256" y="2200543"/>
          <a:ext cx="657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386" y="0"/>
              </a:lnTo>
            </a:path>
          </a:pathLst>
        </a:custGeom>
        <a:noFill/>
        <a:ln w="317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805B8-9B58-482C-BA7B-462D0607F12E}">
      <dsp:nvSpPr>
        <dsp:cNvPr id="0" name=""/>
        <dsp:cNvSpPr/>
      </dsp:nvSpPr>
      <dsp:spPr>
        <a:xfrm>
          <a:off x="3812220" y="675868"/>
          <a:ext cx="3490655" cy="119599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effectLst/>
              <a:latin typeface="+mn-lt"/>
            </a:rPr>
            <a:t>Publikowanie lub rozsyłanie ośmieszających, kompromitujących zdjęć, filmów… </a:t>
          </a:r>
          <a:endParaRPr lang="pl-PL" sz="1800" kern="1200" dirty="0">
            <a:solidFill>
              <a:schemeClr val="bg1"/>
            </a:solidFill>
            <a:latin typeface="+mn-lt"/>
          </a:endParaRPr>
        </a:p>
      </dsp:txBody>
      <dsp:txXfrm>
        <a:off x="3870604" y="734252"/>
        <a:ext cx="3373887" cy="1079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2269EED-94C0-49A0-8B32-53BBA6FB7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9E0917-30EF-4FD6-8887-3D90837C0D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32C3-4292-4BF9-8AE5-FF1093BED405}" type="datetimeFigureOut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34F948D-BEA4-4D62-8B30-A0C348C93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B853613-E101-4E0F-8CC7-8649FD510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B20F5-4B1C-45DC-B551-C68CEFD950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9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9XXRvEOXiU?re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67" y="2705666"/>
            <a:ext cx="10037299" cy="14466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Moduł VII. </a:t>
            </a:r>
            <a:br>
              <a:rPr lang="pl-PL" b="1" dirty="0"/>
            </a:br>
            <a:r>
              <a:rPr lang="pl-PL" b="1" dirty="0"/>
              <a:t>Zagrożenia związane z korzystaniem z nowoczesnych technologii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89D9B0-4E43-4622-9578-E37C0FF04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927424"/>
              </p:ext>
            </p:extLst>
          </p:nvPr>
        </p:nvGraphicFramePr>
        <p:xfrm>
          <a:off x="318052" y="453887"/>
          <a:ext cx="11370365" cy="595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10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1F3D685-FB90-47E7-A7B8-6B0B37010B2D}"/>
              </a:ext>
            </a:extLst>
          </p:cNvPr>
          <p:cNvSpPr/>
          <p:nvPr/>
        </p:nvSpPr>
        <p:spPr>
          <a:xfrm>
            <a:off x="1759236" y="1110734"/>
            <a:ext cx="867352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program Cyfrowobezpieczni.pl https://www.youtube.com/embed/w9XXRvEOXiU</a:t>
            </a:r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  <a:p>
            <a:endParaRPr lang="pl-PL" altLang="pl-PL" b="1" dirty="0">
              <a:solidFill>
                <a:srgbClr val="474747"/>
              </a:solidFill>
              <a:latin typeface="Courier 10 Pitch"/>
            </a:endParaRPr>
          </a:p>
        </p:txBody>
      </p:sp>
      <p:pic>
        <p:nvPicPr>
          <p:cNvPr id="13" name="Multimedia online 12">
            <a:hlinkClick r:id="" action="ppaction://media"/>
            <a:extLst>
              <a:ext uri="{FF2B5EF4-FFF2-40B4-BE49-F238E27FC236}">
                <a16:creationId xmlns:a16="http://schemas.microsoft.com/office/drawing/2014/main" id="{4AFAF728-11E4-46E6-964F-89BED1A9A9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1774" y="1538908"/>
            <a:ext cx="7083287" cy="39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0DA906-6469-4DDC-BDD8-E5C660508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567067"/>
              </p:ext>
            </p:extLst>
          </p:nvPr>
        </p:nvGraphicFramePr>
        <p:xfrm>
          <a:off x="4747064" y="886265"/>
          <a:ext cx="6535225" cy="460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0136AF43-2A30-4AB7-BEA1-46F09D136111}"/>
              </a:ext>
            </a:extLst>
          </p:cNvPr>
          <p:cNvGrpSpPr/>
          <p:nvPr/>
        </p:nvGrpSpPr>
        <p:grpSpPr>
          <a:xfrm>
            <a:off x="9445891" y="2004306"/>
            <a:ext cx="1836398" cy="1583295"/>
            <a:chOff x="1569761" y="1076551"/>
            <a:chExt cx="1836398" cy="1583295"/>
          </a:xfrm>
          <a:solidFill>
            <a:srgbClr val="00B0F0"/>
          </a:solidFill>
        </p:grpSpPr>
        <p:sp>
          <p:nvSpPr>
            <p:cNvPr id="9" name="Sześciokąt 8">
              <a:extLst>
                <a:ext uri="{FF2B5EF4-FFF2-40B4-BE49-F238E27FC236}">
                  <a16:creationId xmlns:a16="http://schemas.microsoft.com/office/drawing/2014/main" id="{12A1C9A6-0A96-48C1-ABAC-63B91B4DE60B}"/>
                </a:ext>
              </a:extLst>
            </p:cNvPr>
            <p:cNvSpPr/>
            <p:nvPr/>
          </p:nvSpPr>
          <p:spPr>
            <a:xfrm>
              <a:off x="1569761" y="1076551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ześciokąt 4">
              <a:extLst>
                <a:ext uri="{FF2B5EF4-FFF2-40B4-BE49-F238E27FC236}">
                  <a16:creationId xmlns:a16="http://schemas.microsoft.com/office/drawing/2014/main" id="{A9AE0E4F-2F0A-4F8D-A934-3057CA0DA514}"/>
                </a:ext>
              </a:extLst>
            </p:cNvPr>
            <p:cNvSpPr txBox="1"/>
            <p:nvPr/>
          </p:nvSpPr>
          <p:spPr>
            <a:xfrm>
              <a:off x="1854735" y="1322249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/>
                <a:t>ROZRYWKA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6F26CC4B-6C7C-4D5D-833F-F654DAB8B243}"/>
              </a:ext>
            </a:extLst>
          </p:cNvPr>
          <p:cNvGrpSpPr/>
          <p:nvPr/>
        </p:nvGrpSpPr>
        <p:grpSpPr>
          <a:xfrm>
            <a:off x="7894467" y="4528145"/>
            <a:ext cx="1836398" cy="1583295"/>
            <a:chOff x="3134293" y="1942030"/>
            <a:chExt cx="1836398" cy="1583295"/>
          </a:xfrm>
          <a:solidFill>
            <a:srgbClr val="FF33CC"/>
          </a:solidFill>
        </p:grpSpPr>
        <p:sp>
          <p:nvSpPr>
            <p:cNvPr id="12" name="Sześciokąt 11">
              <a:extLst>
                <a:ext uri="{FF2B5EF4-FFF2-40B4-BE49-F238E27FC236}">
                  <a16:creationId xmlns:a16="http://schemas.microsoft.com/office/drawing/2014/main" id="{04B785F9-8F44-4AD7-87CC-B71D95BD8D85}"/>
                </a:ext>
              </a:extLst>
            </p:cNvPr>
            <p:cNvSpPr/>
            <p:nvPr/>
          </p:nvSpPr>
          <p:spPr>
            <a:xfrm>
              <a:off x="3134293" y="1942030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ześciokąt 4">
              <a:extLst>
                <a:ext uri="{FF2B5EF4-FFF2-40B4-BE49-F238E27FC236}">
                  <a16:creationId xmlns:a16="http://schemas.microsoft.com/office/drawing/2014/main" id="{9E067483-76A2-4484-9D29-428833490FFE}"/>
                </a:ext>
              </a:extLst>
            </p:cNvPr>
            <p:cNvSpPr txBox="1"/>
            <p:nvPr/>
          </p:nvSpPr>
          <p:spPr>
            <a:xfrm>
              <a:off x="3419267" y="2187728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/>
                <a:t>HOBBY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7396FA2-1F75-4FE2-8017-91914BA0F1E3}"/>
              </a:ext>
            </a:extLst>
          </p:cNvPr>
          <p:cNvGrpSpPr/>
          <p:nvPr/>
        </p:nvGrpSpPr>
        <p:grpSpPr>
          <a:xfrm>
            <a:off x="4747064" y="1073173"/>
            <a:ext cx="1836398" cy="1583295"/>
            <a:chOff x="3134293" y="1942030"/>
            <a:chExt cx="1836398" cy="1583295"/>
          </a:xfrm>
          <a:solidFill>
            <a:srgbClr val="33CC33"/>
          </a:solidFill>
        </p:grpSpPr>
        <p:sp>
          <p:nvSpPr>
            <p:cNvPr id="15" name="Sześciokąt 14">
              <a:extLst>
                <a:ext uri="{FF2B5EF4-FFF2-40B4-BE49-F238E27FC236}">
                  <a16:creationId xmlns:a16="http://schemas.microsoft.com/office/drawing/2014/main" id="{3EB6A96B-5773-4AB4-B67A-FAC759209C35}"/>
                </a:ext>
              </a:extLst>
            </p:cNvPr>
            <p:cNvSpPr/>
            <p:nvPr/>
          </p:nvSpPr>
          <p:spPr>
            <a:xfrm>
              <a:off x="3134293" y="1942030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ześciokąt 4">
              <a:extLst>
                <a:ext uri="{FF2B5EF4-FFF2-40B4-BE49-F238E27FC236}">
                  <a16:creationId xmlns:a16="http://schemas.microsoft.com/office/drawing/2014/main" id="{20E4081E-4B3B-4FAC-B602-3E5EF095D707}"/>
                </a:ext>
              </a:extLst>
            </p:cNvPr>
            <p:cNvSpPr txBox="1"/>
            <p:nvPr/>
          </p:nvSpPr>
          <p:spPr>
            <a:xfrm>
              <a:off x="3419267" y="2187728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/>
                <a:t>FINANSE</a:t>
              </a:r>
              <a:endParaRPr lang="pl-PL" sz="1600" b="1" kern="1200" dirty="0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7EF9F3DB-AA0B-415F-88AC-B67655378720}"/>
              </a:ext>
            </a:extLst>
          </p:cNvPr>
          <p:cNvGrpSpPr/>
          <p:nvPr/>
        </p:nvGrpSpPr>
        <p:grpSpPr>
          <a:xfrm>
            <a:off x="645770" y="2250004"/>
            <a:ext cx="2949837" cy="2523839"/>
            <a:chOff x="3134293" y="1942030"/>
            <a:chExt cx="1836398" cy="1583295"/>
          </a:xfrm>
          <a:solidFill>
            <a:srgbClr val="33CC33"/>
          </a:solidFill>
        </p:grpSpPr>
        <p:sp>
          <p:nvSpPr>
            <p:cNvPr id="18" name="Sześciokąt 17">
              <a:extLst>
                <a:ext uri="{FF2B5EF4-FFF2-40B4-BE49-F238E27FC236}">
                  <a16:creationId xmlns:a16="http://schemas.microsoft.com/office/drawing/2014/main" id="{2A31AB1F-5276-48ED-9972-3F743F8A5EE2}"/>
                </a:ext>
              </a:extLst>
            </p:cNvPr>
            <p:cNvSpPr/>
            <p:nvPr/>
          </p:nvSpPr>
          <p:spPr>
            <a:xfrm>
              <a:off x="3134293" y="1942030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9" name="Sześciokąt 4">
              <a:extLst>
                <a:ext uri="{FF2B5EF4-FFF2-40B4-BE49-F238E27FC236}">
                  <a16:creationId xmlns:a16="http://schemas.microsoft.com/office/drawing/2014/main" id="{2BBDB25E-FA0B-48F9-8FCA-2A2443B3B448}"/>
                </a:ext>
              </a:extLst>
            </p:cNvPr>
            <p:cNvSpPr txBox="1"/>
            <p:nvPr/>
          </p:nvSpPr>
          <p:spPr>
            <a:xfrm>
              <a:off x="3419267" y="2187728"/>
              <a:ext cx="1266450" cy="10918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/>
                <a:t>CYBERZAGROŻENIA</a:t>
              </a:r>
              <a:endParaRPr lang="pl-PL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14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DBA3641-9125-4B25-98BD-60C77596A1C6}"/>
              </a:ext>
            </a:extLst>
          </p:cNvPr>
          <p:cNvSpPr/>
          <p:nvPr/>
        </p:nvSpPr>
        <p:spPr>
          <a:xfrm>
            <a:off x="1058245" y="1475133"/>
            <a:ext cx="1007550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Raport Ogólnopolskie badanie Nastolatki wobec Internetu realizowane przez Pedagogium WSNS we współpracy z Rzecznikiem Praw Dziecka oraz NASK, 2014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E85B972-7706-47E9-A2D7-44E630DDA423}"/>
              </a:ext>
            </a:extLst>
          </p:cNvPr>
          <p:cNvSpPr/>
          <p:nvPr/>
        </p:nvSpPr>
        <p:spPr>
          <a:xfrm>
            <a:off x="1058245" y="4789781"/>
            <a:ext cx="1882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Korzystają codziennie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6AD47D7-4CE6-44F0-81B8-66B4DBC500D9}"/>
              </a:ext>
            </a:extLst>
          </p:cNvPr>
          <p:cNvSpPr/>
          <p:nvPr/>
        </p:nvSpPr>
        <p:spPr>
          <a:xfrm>
            <a:off x="3884697" y="4789781"/>
            <a:ext cx="1574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Bez przerwy online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D11E72C-90C4-405A-93F3-5B90CA9700E0}"/>
              </a:ext>
            </a:extLst>
          </p:cNvPr>
          <p:cNvSpPr/>
          <p:nvPr/>
        </p:nvSpPr>
        <p:spPr>
          <a:xfrm>
            <a:off x="7076302" y="4827627"/>
            <a:ext cx="1453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Rzadziej niż raz w tyg.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29224A2-1D80-4200-957B-F851B464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01" y="2960466"/>
            <a:ext cx="1886213" cy="1867161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7C47B5E4-DF29-4BB1-A773-B034296E1D3C}"/>
              </a:ext>
            </a:extLst>
          </p:cNvPr>
          <p:cNvSpPr/>
          <p:nvPr/>
        </p:nvSpPr>
        <p:spPr>
          <a:xfrm>
            <a:off x="4893062" y="2568399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42%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228E0F-E709-4DC4-82F7-EF11CE56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82" y="2963771"/>
            <a:ext cx="1914792" cy="1905266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23396EC-BA23-45D0-809E-AD9EF27ECF3C}"/>
              </a:ext>
            </a:extLst>
          </p:cNvPr>
          <p:cNvSpPr/>
          <p:nvPr/>
        </p:nvSpPr>
        <p:spPr>
          <a:xfrm>
            <a:off x="1884504" y="2547571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86%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FCCCA5B-5B0B-48FD-97BE-70D779875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46" y="2982823"/>
            <a:ext cx="1848108" cy="1867161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8B659B66-1199-4578-B284-4188E35F1BE2}"/>
              </a:ext>
            </a:extLst>
          </p:cNvPr>
          <p:cNvSpPr/>
          <p:nvPr/>
        </p:nvSpPr>
        <p:spPr>
          <a:xfrm>
            <a:off x="7588680" y="2591403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1,5%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65C5072-C3BA-49BA-99D4-A1F3B6F6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381" y="2992350"/>
            <a:ext cx="1895740" cy="1876687"/>
          </a:xfrm>
          <a:prstGeom prst="rect">
            <a:avLst/>
          </a:prstGeom>
        </p:spPr>
      </p:pic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6D80D489-F8CB-4E6C-AABC-85EFDB67C4CB}"/>
              </a:ext>
            </a:extLst>
          </p:cNvPr>
          <p:cNvSpPr/>
          <p:nvPr/>
        </p:nvSpPr>
        <p:spPr>
          <a:xfrm>
            <a:off x="10284298" y="2438400"/>
            <a:ext cx="1145820" cy="54442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Ponad 3,5 godz.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881D03E-CBDC-47A1-903A-2534A7FD420C}"/>
              </a:ext>
            </a:extLst>
          </p:cNvPr>
          <p:cNvSpPr/>
          <p:nvPr/>
        </p:nvSpPr>
        <p:spPr>
          <a:xfrm>
            <a:off x="9660171" y="4869037"/>
            <a:ext cx="1473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Średni czas korzystania</a:t>
            </a:r>
          </a:p>
        </p:txBody>
      </p:sp>
    </p:spTree>
    <p:extLst>
      <p:ext uri="{BB962C8B-B14F-4D97-AF65-F5344CB8AC3E}">
        <p14:creationId xmlns:p14="http://schemas.microsoft.com/office/powerpoint/2010/main" val="329562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0DA906-6469-4DDC-BDD8-E5C660508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17216"/>
              </p:ext>
            </p:extLst>
          </p:nvPr>
        </p:nvGraphicFramePr>
        <p:xfrm>
          <a:off x="4954351" y="886659"/>
          <a:ext cx="6535225" cy="460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0136AF43-2A30-4AB7-BEA1-46F09D136111}"/>
              </a:ext>
            </a:extLst>
          </p:cNvPr>
          <p:cNvGrpSpPr/>
          <p:nvPr/>
        </p:nvGrpSpPr>
        <p:grpSpPr>
          <a:xfrm>
            <a:off x="9653178" y="2004700"/>
            <a:ext cx="1836398" cy="1583295"/>
            <a:chOff x="1569761" y="1076551"/>
            <a:chExt cx="1836398" cy="1583295"/>
          </a:xfrm>
          <a:solidFill>
            <a:srgbClr val="00B0F0"/>
          </a:solidFill>
        </p:grpSpPr>
        <p:sp>
          <p:nvSpPr>
            <p:cNvPr id="9" name="Sześciokąt 8">
              <a:extLst>
                <a:ext uri="{FF2B5EF4-FFF2-40B4-BE49-F238E27FC236}">
                  <a16:creationId xmlns:a16="http://schemas.microsoft.com/office/drawing/2014/main" id="{12A1C9A6-0A96-48C1-ABAC-63B91B4DE60B}"/>
                </a:ext>
              </a:extLst>
            </p:cNvPr>
            <p:cNvSpPr/>
            <p:nvPr/>
          </p:nvSpPr>
          <p:spPr>
            <a:xfrm>
              <a:off x="1569761" y="1076551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ześciokąt 4">
              <a:extLst>
                <a:ext uri="{FF2B5EF4-FFF2-40B4-BE49-F238E27FC236}">
                  <a16:creationId xmlns:a16="http://schemas.microsoft.com/office/drawing/2014/main" id="{A9AE0E4F-2F0A-4F8D-A934-3057CA0DA514}"/>
                </a:ext>
              </a:extLst>
            </p:cNvPr>
            <p:cNvSpPr txBox="1"/>
            <p:nvPr/>
          </p:nvSpPr>
          <p:spPr>
            <a:xfrm>
              <a:off x="1854735" y="1322249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/>
                <a:t>ROZRYWKA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6F26CC4B-6C7C-4D5D-833F-F654DAB8B243}"/>
              </a:ext>
            </a:extLst>
          </p:cNvPr>
          <p:cNvGrpSpPr/>
          <p:nvPr/>
        </p:nvGrpSpPr>
        <p:grpSpPr>
          <a:xfrm>
            <a:off x="8101754" y="4528539"/>
            <a:ext cx="1836398" cy="1583295"/>
            <a:chOff x="3134293" y="1942030"/>
            <a:chExt cx="1836398" cy="1583295"/>
          </a:xfrm>
          <a:solidFill>
            <a:srgbClr val="FF33CC"/>
          </a:solidFill>
        </p:grpSpPr>
        <p:sp>
          <p:nvSpPr>
            <p:cNvPr id="12" name="Sześciokąt 11">
              <a:extLst>
                <a:ext uri="{FF2B5EF4-FFF2-40B4-BE49-F238E27FC236}">
                  <a16:creationId xmlns:a16="http://schemas.microsoft.com/office/drawing/2014/main" id="{04B785F9-8F44-4AD7-87CC-B71D95BD8D85}"/>
                </a:ext>
              </a:extLst>
            </p:cNvPr>
            <p:cNvSpPr/>
            <p:nvPr/>
          </p:nvSpPr>
          <p:spPr>
            <a:xfrm>
              <a:off x="3134293" y="1942030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ześciokąt 4">
              <a:extLst>
                <a:ext uri="{FF2B5EF4-FFF2-40B4-BE49-F238E27FC236}">
                  <a16:creationId xmlns:a16="http://schemas.microsoft.com/office/drawing/2014/main" id="{9E067483-76A2-4484-9D29-428833490FFE}"/>
                </a:ext>
              </a:extLst>
            </p:cNvPr>
            <p:cNvSpPr txBox="1"/>
            <p:nvPr/>
          </p:nvSpPr>
          <p:spPr>
            <a:xfrm>
              <a:off x="3419267" y="2187728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/>
                <a:t>HOBBY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7396FA2-1F75-4FE2-8017-91914BA0F1E3}"/>
              </a:ext>
            </a:extLst>
          </p:cNvPr>
          <p:cNvGrpSpPr/>
          <p:nvPr/>
        </p:nvGrpSpPr>
        <p:grpSpPr>
          <a:xfrm>
            <a:off x="4954351" y="1073567"/>
            <a:ext cx="1836398" cy="1583295"/>
            <a:chOff x="3134293" y="1942030"/>
            <a:chExt cx="1836398" cy="1583295"/>
          </a:xfrm>
          <a:solidFill>
            <a:srgbClr val="33CC33"/>
          </a:solidFill>
        </p:grpSpPr>
        <p:sp>
          <p:nvSpPr>
            <p:cNvPr id="15" name="Sześciokąt 14">
              <a:extLst>
                <a:ext uri="{FF2B5EF4-FFF2-40B4-BE49-F238E27FC236}">
                  <a16:creationId xmlns:a16="http://schemas.microsoft.com/office/drawing/2014/main" id="{3EB6A96B-5773-4AB4-B67A-FAC759209C35}"/>
                </a:ext>
              </a:extLst>
            </p:cNvPr>
            <p:cNvSpPr/>
            <p:nvPr/>
          </p:nvSpPr>
          <p:spPr>
            <a:xfrm>
              <a:off x="3134293" y="1942030"/>
              <a:ext cx="1836398" cy="15832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ześciokąt 4">
              <a:extLst>
                <a:ext uri="{FF2B5EF4-FFF2-40B4-BE49-F238E27FC236}">
                  <a16:creationId xmlns:a16="http://schemas.microsoft.com/office/drawing/2014/main" id="{20E4081E-4B3B-4FAC-B602-3E5EF095D707}"/>
                </a:ext>
              </a:extLst>
            </p:cNvPr>
            <p:cNvSpPr txBox="1"/>
            <p:nvPr/>
          </p:nvSpPr>
          <p:spPr>
            <a:xfrm>
              <a:off x="3419267" y="2187728"/>
              <a:ext cx="1266450" cy="10918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/>
                <a:t>FINANSE</a:t>
              </a:r>
              <a:endParaRPr lang="pl-PL" sz="1600" b="1" kern="1200" dirty="0"/>
            </a:p>
          </p:txBody>
        </p:sp>
      </p:grp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92099A91-6639-4750-8192-0941D64D43BD}"/>
              </a:ext>
            </a:extLst>
          </p:cNvPr>
          <p:cNvSpPr/>
          <p:nvPr/>
        </p:nvSpPr>
        <p:spPr>
          <a:xfrm>
            <a:off x="7816780" y="2820626"/>
            <a:ext cx="1836398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Ponad 52%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20CF2E1-4E5B-43EB-ADE9-A02D498C78F8}"/>
              </a:ext>
            </a:extLst>
          </p:cNvPr>
          <p:cNvSpPr/>
          <p:nvPr/>
        </p:nvSpPr>
        <p:spPr>
          <a:xfrm>
            <a:off x="10221105" y="2065866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67%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CEAE8B3C-4372-4361-8567-D6AEA92329C5}"/>
              </a:ext>
            </a:extLst>
          </p:cNvPr>
          <p:cNvSpPr/>
          <p:nvPr/>
        </p:nvSpPr>
        <p:spPr>
          <a:xfrm>
            <a:off x="8549633" y="5608550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68%</a:t>
            </a:r>
          </a:p>
        </p:txBody>
      </p:sp>
      <p:sp>
        <p:nvSpPr>
          <p:cNvPr id="24" name="Sześciokąt 23">
            <a:extLst>
              <a:ext uri="{FF2B5EF4-FFF2-40B4-BE49-F238E27FC236}">
                <a16:creationId xmlns:a16="http://schemas.microsoft.com/office/drawing/2014/main" id="{A428E356-1893-4433-82B8-525BFC97638B}"/>
              </a:ext>
            </a:extLst>
          </p:cNvPr>
          <p:cNvSpPr/>
          <p:nvPr/>
        </p:nvSpPr>
        <p:spPr>
          <a:xfrm>
            <a:off x="3423345" y="1988064"/>
            <a:ext cx="1836398" cy="158329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6CC"/>
          </a:solidFill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25" name="Sześciokąt 4">
            <a:extLst>
              <a:ext uri="{FF2B5EF4-FFF2-40B4-BE49-F238E27FC236}">
                <a16:creationId xmlns:a16="http://schemas.microsoft.com/office/drawing/2014/main" id="{2C6AB52B-7564-4EEE-B921-AA3E2656AD71}"/>
              </a:ext>
            </a:extLst>
          </p:cNvPr>
          <p:cNvSpPr txBox="1"/>
          <p:nvPr/>
        </p:nvSpPr>
        <p:spPr>
          <a:xfrm>
            <a:off x="3708319" y="2226831"/>
            <a:ext cx="1266450" cy="1091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b="1" dirty="0"/>
              <a:t>ZAKUPY</a:t>
            </a:r>
            <a:endParaRPr lang="pl-PL" sz="1600" b="1" kern="1200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8987324F-7102-4D01-B21F-2499C81795A5}"/>
              </a:ext>
            </a:extLst>
          </p:cNvPr>
          <p:cNvSpPr/>
          <p:nvPr/>
        </p:nvSpPr>
        <p:spPr>
          <a:xfrm>
            <a:off x="4769005" y="2188503"/>
            <a:ext cx="940639" cy="3690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33%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ADD20FA4-79C1-4297-ACE2-BC122DC96793}"/>
              </a:ext>
            </a:extLst>
          </p:cNvPr>
          <p:cNvSpPr/>
          <p:nvPr/>
        </p:nvSpPr>
        <p:spPr>
          <a:xfrm>
            <a:off x="434807" y="4387926"/>
            <a:ext cx="43442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/>
              <a:t>Raport Ogólnopolskie badanie Nastolatki wobec Internetu realizowane przez Pedagogium WSNS we współpracy z Rzecznikiem Praw Dziecka oraz NASK, 2014</a:t>
            </a:r>
          </a:p>
        </p:txBody>
      </p:sp>
    </p:spTree>
    <p:extLst>
      <p:ext uri="{BB962C8B-B14F-4D97-AF65-F5344CB8AC3E}">
        <p14:creationId xmlns:p14="http://schemas.microsoft.com/office/powerpoint/2010/main" val="24052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39C6D05-5DB7-48EE-9546-F8358BB3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ABF64D5-8E3C-4F71-A675-0DAC79093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16"/>
          <a:stretch/>
        </p:blipFill>
        <p:spPr>
          <a:xfrm>
            <a:off x="4744279" y="1207659"/>
            <a:ext cx="7344194" cy="14808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F12EE25-2C32-4D2E-8E8C-E6ABB1CF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25" y="2463970"/>
            <a:ext cx="7344195" cy="18010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5EA05BF-9669-4830-ADC4-5CF989427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971" y="4265047"/>
            <a:ext cx="7344195" cy="144552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1CB749A-8971-4248-946C-7BD1E14CA966}"/>
              </a:ext>
            </a:extLst>
          </p:cNvPr>
          <p:cNvSpPr/>
          <p:nvPr/>
        </p:nvSpPr>
        <p:spPr>
          <a:xfrm>
            <a:off x="252308" y="2909804"/>
            <a:ext cx="42774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err="1"/>
              <a:t>Kirwil</a:t>
            </a:r>
            <a:r>
              <a:rPr lang="pl-PL" sz="1600" dirty="0"/>
              <a:t>, L. (2011). Polskie dzieci w Internecie. Zagrożenia i bezpieczeństwo - część 2. Warszawa: SWPS – EU Kids Online. Raport Ogólnopolskie badanie Nastolatki wobec Internetu realizowane przez Pedagogium WSNS we współpracy z Rzecznikiem Praw Dziecka oraz NASK, 2014 :E U NET ADB – Badanie nadużywania </a:t>
            </a:r>
            <a:r>
              <a:rPr lang="pl-PL" sz="1600" dirty="0" err="1"/>
              <a:t>internetu</a:t>
            </a:r>
            <a:r>
              <a:rPr lang="pl-PL" sz="1600" dirty="0"/>
              <a:t>, przez młodzież w Polsce i Europie, FDN, 2012 J. </a:t>
            </a:r>
            <a:r>
              <a:rPr lang="pl-PL" sz="1600" dirty="0" err="1"/>
              <a:t>Pyżalski</a:t>
            </a:r>
            <a:r>
              <a:rPr lang="pl-PL" sz="1600" dirty="0"/>
              <a:t> Agresja elektroniczna i cyberbullying jako nowe ryzykowne zachowania młodzieży. Kraków: Impuls, 2012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C5ACC8D-D765-4AD4-95BF-0BA7F8A3E92F}"/>
              </a:ext>
            </a:extLst>
          </p:cNvPr>
          <p:cNvSpPr/>
          <p:nvPr/>
        </p:nvSpPr>
        <p:spPr>
          <a:xfrm>
            <a:off x="355880" y="1215344"/>
            <a:ext cx="407034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Statystyczny obraz badań na przykładzie statystycznej klasy.</a:t>
            </a:r>
          </a:p>
        </p:txBody>
      </p:sp>
    </p:spTree>
    <p:extLst>
      <p:ext uri="{BB962C8B-B14F-4D97-AF65-F5344CB8AC3E}">
        <p14:creationId xmlns:p14="http://schemas.microsoft.com/office/powerpoint/2010/main" val="8766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89D9B0-4E43-4622-9578-E37C0FF04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397458"/>
              </p:ext>
            </p:extLst>
          </p:nvPr>
        </p:nvGraphicFramePr>
        <p:xfrm>
          <a:off x="318052" y="453887"/>
          <a:ext cx="11370365" cy="595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33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89D9B0-4E43-4622-9578-E37C0FF04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368832"/>
              </p:ext>
            </p:extLst>
          </p:nvPr>
        </p:nvGraphicFramePr>
        <p:xfrm>
          <a:off x="318052" y="453887"/>
          <a:ext cx="11370365" cy="595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11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89D9B0-4E43-4622-9578-E37C0FF04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509305"/>
              </p:ext>
            </p:extLst>
          </p:nvPr>
        </p:nvGraphicFramePr>
        <p:xfrm>
          <a:off x="318052" y="453887"/>
          <a:ext cx="11370365" cy="595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929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356</Words>
  <Application>Microsoft Office PowerPoint</Application>
  <PresentationFormat>Panoramiczny</PresentationFormat>
  <Paragraphs>71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Courier 10 Pitch</vt:lpstr>
      <vt:lpstr>Motyw pakietu Office</vt:lpstr>
      <vt:lpstr>Moduł VII.  Zagrożenia związane z korzystaniem z nowoczesnych technologii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 Jesień</cp:lastModifiedBy>
  <cp:revision>80</cp:revision>
  <dcterms:created xsi:type="dcterms:W3CDTF">2018-12-02T13:14:09Z</dcterms:created>
  <dcterms:modified xsi:type="dcterms:W3CDTF">2019-01-18T01:00:05Z</dcterms:modified>
</cp:coreProperties>
</file>